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73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0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54FA34-2928-44E3-BE70-658F897DF4EC}" type="doc">
      <dgm:prSet loTypeId="urn:microsoft.com/office/officeart/2005/8/layout/radial6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577990E-A795-4433-8255-20E64EE6B352}">
      <dgm:prSet phldrT="[Text]"/>
      <dgm:spPr/>
      <dgm:t>
        <a:bodyPr/>
        <a:lstStyle/>
        <a:p>
          <a:r>
            <a:rPr lang="en-US" b="1" dirty="0" smtClean="0"/>
            <a:t>UMAHIRI KATIKA LUGHA</a:t>
          </a:r>
          <a:endParaRPr lang="en-US" b="1" dirty="0"/>
        </a:p>
      </dgm:t>
    </dgm:pt>
    <dgm:pt modelId="{4E760120-DF25-4DA8-8AE0-BF1FEB12DC67}" type="parTrans" cxnId="{FD3D6D94-DE8E-4993-938F-B06CBF54649F}">
      <dgm:prSet/>
      <dgm:spPr/>
      <dgm:t>
        <a:bodyPr/>
        <a:lstStyle/>
        <a:p>
          <a:endParaRPr lang="en-US"/>
        </a:p>
      </dgm:t>
    </dgm:pt>
    <dgm:pt modelId="{C5B3ECC3-6DD1-4CED-B4BF-9D0EB3D8874F}" type="sibTrans" cxnId="{FD3D6D94-DE8E-4993-938F-B06CBF54649F}">
      <dgm:prSet/>
      <dgm:spPr/>
      <dgm:t>
        <a:bodyPr/>
        <a:lstStyle/>
        <a:p>
          <a:endParaRPr lang="en-US"/>
        </a:p>
      </dgm:t>
    </dgm:pt>
    <dgm:pt modelId="{B574B18B-C3D9-4D28-B2D2-2E33154D5188}">
      <dgm:prSet phldrT="[Text]"/>
      <dgm:spPr/>
      <dgm:t>
        <a:bodyPr/>
        <a:lstStyle/>
        <a:p>
          <a:r>
            <a:rPr lang="en-US" b="1" dirty="0" smtClean="0"/>
            <a:t>1.DHANA YA UMAHIRI</a:t>
          </a:r>
          <a:endParaRPr lang="en-US" b="1" dirty="0"/>
        </a:p>
      </dgm:t>
    </dgm:pt>
    <dgm:pt modelId="{FA822E0F-740F-4550-A782-DA52EF7FE10E}" type="parTrans" cxnId="{A0987EA9-ED2A-4560-889A-24E359CDD80C}">
      <dgm:prSet/>
      <dgm:spPr/>
      <dgm:t>
        <a:bodyPr/>
        <a:lstStyle/>
        <a:p>
          <a:endParaRPr lang="en-US"/>
        </a:p>
      </dgm:t>
    </dgm:pt>
    <dgm:pt modelId="{AF41D145-1B90-4EBE-919C-8E2FEFC82600}" type="sibTrans" cxnId="{A0987EA9-ED2A-4560-889A-24E359CDD80C}">
      <dgm:prSet/>
      <dgm:spPr/>
      <dgm:t>
        <a:bodyPr/>
        <a:lstStyle/>
        <a:p>
          <a:endParaRPr lang="en-US"/>
        </a:p>
      </dgm:t>
    </dgm:pt>
    <dgm:pt modelId="{B7CB341F-8E57-4778-8EC1-2E8306E9C08D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2.SABABU ZA KUTOKEA KWA UMAHIRI</a:t>
          </a:r>
          <a:endParaRPr lang="en-US" b="1" dirty="0">
            <a:solidFill>
              <a:schemeClr val="bg1"/>
            </a:solidFill>
          </a:endParaRPr>
        </a:p>
      </dgm:t>
    </dgm:pt>
    <dgm:pt modelId="{3D8B320A-F3AD-401F-9049-E2776737C453}" type="parTrans" cxnId="{92C94B9D-EB6E-4AF5-A70B-ADE563F573FA}">
      <dgm:prSet/>
      <dgm:spPr/>
      <dgm:t>
        <a:bodyPr/>
        <a:lstStyle/>
        <a:p>
          <a:endParaRPr lang="en-US"/>
        </a:p>
      </dgm:t>
    </dgm:pt>
    <dgm:pt modelId="{557F4A54-5B4B-42E7-B27E-EAA86D767482}" type="sibTrans" cxnId="{92C94B9D-EB6E-4AF5-A70B-ADE563F573FA}">
      <dgm:prSet/>
      <dgm:spPr/>
      <dgm:t>
        <a:bodyPr/>
        <a:lstStyle/>
        <a:p>
          <a:endParaRPr lang="en-US"/>
        </a:p>
      </dgm:t>
    </dgm:pt>
    <dgm:pt modelId="{6E83AB64-9604-4811-8C02-79AEAE200057}">
      <dgm:prSet phldrT="[Text]"/>
      <dgm:spPr/>
      <dgm:t>
        <a:bodyPr/>
        <a:lstStyle/>
        <a:p>
          <a:r>
            <a:rPr lang="en-US" b="1" dirty="0" smtClean="0"/>
            <a:t>3. ATHARI ZA UMAHIRI </a:t>
          </a:r>
          <a:endParaRPr lang="en-US" b="1" dirty="0"/>
        </a:p>
      </dgm:t>
    </dgm:pt>
    <dgm:pt modelId="{91BAA2B9-0933-4FD4-87DF-C63BF7DA55F6}" type="parTrans" cxnId="{71FEF8F5-1D72-49E5-A258-8F5A79220042}">
      <dgm:prSet/>
      <dgm:spPr/>
      <dgm:t>
        <a:bodyPr/>
        <a:lstStyle/>
        <a:p>
          <a:endParaRPr lang="en-US"/>
        </a:p>
      </dgm:t>
    </dgm:pt>
    <dgm:pt modelId="{7302A1B4-037E-4B2E-906A-542BEF0486C8}" type="sibTrans" cxnId="{71FEF8F5-1D72-49E5-A258-8F5A79220042}">
      <dgm:prSet/>
      <dgm:spPr/>
      <dgm:t>
        <a:bodyPr/>
        <a:lstStyle/>
        <a:p>
          <a:endParaRPr lang="en-US"/>
        </a:p>
      </dgm:t>
    </dgm:pt>
    <dgm:pt modelId="{E6A215E2-48B5-4B3B-86E3-82F319A074B2}">
      <dgm:prSet phldrT="[Text]"/>
      <dgm:spPr/>
      <dgm:t>
        <a:bodyPr/>
        <a:lstStyle/>
        <a:p>
          <a:r>
            <a:rPr lang="en-US" b="1" dirty="0" smtClean="0"/>
            <a:t>4. FAIDA ZA UMAHIRI</a:t>
          </a:r>
          <a:endParaRPr lang="en-US" b="1" dirty="0"/>
        </a:p>
      </dgm:t>
    </dgm:pt>
    <dgm:pt modelId="{00D4FCAF-A45F-47B7-9ED5-C944209F817D}" type="parTrans" cxnId="{16C05852-8D74-4B11-956E-EB9CF42A4EE5}">
      <dgm:prSet/>
      <dgm:spPr/>
      <dgm:t>
        <a:bodyPr/>
        <a:lstStyle/>
        <a:p>
          <a:endParaRPr lang="en-US"/>
        </a:p>
      </dgm:t>
    </dgm:pt>
    <dgm:pt modelId="{8A685F60-E801-4A55-8C31-BA1457FF080C}" type="sibTrans" cxnId="{16C05852-8D74-4B11-956E-EB9CF42A4EE5}">
      <dgm:prSet/>
      <dgm:spPr/>
      <dgm:t>
        <a:bodyPr/>
        <a:lstStyle/>
        <a:p>
          <a:endParaRPr lang="en-US"/>
        </a:p>
      </dgm:t>
    </dgm:pt>
    <dgm:pt modelId="{D8545DCB-E83F-4DD4-98FD-6AEFD273B1F9}" type="pres">
      <dgm:prSet presAssocID="{7A54FA34-2928-44E3-BE70-658F897DF4E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A62424-559A-4D38-B820-59DEF2593B4F}" type="pres">
      <dgm:prSet presAssocID="{A577990E-A795-4433-8255-20E64EE6B352}" presName="centerShape" presStyleLbl="node0" presStyleIdx="0" presStyleCnt="1" custLinFactNeighborX="298" custLinFactNeighborY="-2154"/>
      <dgm:spPr/>
      <dgm:t>
        <a:bodyPr/>
        <a:lstStyle/>
        <a:p>
          <a:endParaRPr lang="en-US"/>
        </a:p>
      </dgm:t>
    </dgm:pt>
    <dgm:pt modelId="{4097B609-2127-4E6E-98CF-A35EC78BA060}" type="pres">
      <dgm:prSet presAssocID="{B574B18B-C3D9-4D28-B2D2-2E33154D5188}" presName="node" presStyleLbl="node1" presStyleIdx="0" presStyleCnt="4" custScaleX="1410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09AC7A-708E-45A1-8119-88D4CFDEDDC6}" type="pres">
      <dgm:prSet presAssocID="{B574B18B-C3D9-4D28-B2D2-2E33154D5188}" presName="dummy" presStyleCnt="0"/>
      <dgm:spPr/>
    </dgm:pt>
    <dgm:pt modelId="{00124298-228C-4791-977F-80EF68395BC4}" type="pres">
      <dgm:prSet presAssocID="{AF41D145-1B90-4EBE-919C-8E2FEFC82600}" presName="sibTrans" presStyleLbl="sibTrans2D1" presStyleIdx="0" presStyleCnt="4" custScaleX="117467" custScaleY="105743"/>
      <dgm:spPr/>
      <dgm:t>
        <a:bodyPr/>
        <a:lstStyle/>
        <a:p>
          <a:endParaRPr lang="en-US"/>
        </a:p>
      </dgm:t>
    </dgm:pt>
    <dgm:pt modelId="{B5B48EEA-5E9F-49DD-AF1F-BD3B2F2B156F}" type="pres">
      <dgm:prSet presAssocID="{B7CB341F-8E57-4778-8EC1-2E8306E9C08D}" presName="node" presStyleLbl="node1" presStyleIdx="1" presStyleCnt="4" custScaleX="159417" custRadScaleRad="119553" custRadScaleInc="-11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8FBBE3-6C94-48BD-8141-7755BCAF7A35}" type="pres">
      <dgm:prSet presAssocID="{B7CB341F-8E57-4778-8EC1-2E8306E9C08D}" presName="dummy" presStyleCnt="0"/>
      <dgm:spPr/>
    </dgm:pt>
    <dgm:pt modelId="{D300D95C-132A-40F9-B486-DA0A8A16FE6F}" type="pres">
      <dgm:prSet presAssocID="{557F4A54-5B4B-42E7-B27E-EAA86D767482}" presName="sibTrans" presStyleLbl="sibTrans2D1" presStyleIdx="1" presStyleCnt="4" custScaleX="117467" custScaleY="109211"/>
      <dgm:spPr/>
      <dgm:t>
        <a:bodyPr/>
        <a:lstStyle/>
        <a:p>
          <a:endParaRPr lang="en-US"/>
        </a:p>
      </dgm:t>
    </dgm:pt>
    <dgm:pt modelId="{468170FB-501F-4C0C-87D1-C3F979A6CB6B}" type="pres">
      <dgm:prSet presAssocID="{6E83AB64-9604-4811-8C02-79AEAE200057}" presName="node" presStyleLbl="node1" presStyleIdx="2" presStyleCnt="4" custScaleX="138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17ACB3-2019-412E-9C61-68B05461F7D8}" type="pres">
      <dgm:prSet presAssocID="{6E83AB64-9604-4811-8C02-79AEAE200057}" presName="dummy" presStyleCnt="0"/>
      <dgm:spPr/>
    </dgm:pt>
    <dgm:pt modelId="{DA0170A9-95A5-4FB1-9038-D2E78E3BB6C3}" type="pres">
      <dgm:prSet presAssocID="{7302A1B4-037E-4B2E-906A-542BEF0486C8}" presName="sibTrans" presStyleLbl="sibTrans2D1" presStyleIdx="2" presStyleCnt="4" custScaleX="121756" custScaleY="109211"/>
      <dgm:spPr/>
      <dgm:t>
        <a:bodyPr/>
        <a:lstStyle/>
        <a:p>
          <a:endParaRPr lang="en-US"/>
        </a:p>
      </dgm:t>
    </dgm:pt>
    <dgm:pt modelId="{2207D078-1F01-49B1-9AFF-8D36774554A8}" type="pres">
      <dgm:prSet presAssocID="{E6A215E2-48B5-4B3B-86E3-82F319A074B2}" presName="node" presStyleLbl="node1" presStyleIdx="3" presStyleCnt="4" custScaleX="162517" custRadScaleRad="117237" custRadScaleInc="11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004A1F-AE5C-4299-9A1D-31DA0662A6A4}" type="pres">
      <dgm:prSet presAssocID="{E6A215E2-48B5-4B3B-86E3-82F319A074B2}" presName="dummy" presStyleCnt="0"/>
      <dgm:spPr/>
    </dgm:pt>
    <dgm:pt modelId="{03F73FF3-85FF-4277-A0D1-A8BFF52BA8B4}" type="pres">
      <dgm:prSet presAssocID="{8A685F60-E801-4A55-8C31-BA1457FF080C}" presName="sibTrans" presStyleLbl="sibTrans2D1" presStyleIdx="3" presStyleCnt="4" custScaleX="118289" custScaleY="109210"/>
      <dgm:spPr/>
      <dgm:t>
        <a:bodyPr/>
        <a:lstStyle/>
        <a:p>
          <a:endParaRPr lang="en-US"/>
        </a:p>
      </dgm:t>
    </dgm:pt>
  </dgm:ptLst>
  <dgm:cxnLst>
    <dgm:cxn modelId="{A0987EA9-ED2A-4560-889A-24E359CDD80C}" srcId="{A577990E-A795-4433-8255-20E64EE6B352}" destId="{B574B18B-C3D9-4D28-B2D2-2E33154D5188}" srcOrd="0" destOrd="0" parTransId="{FA822E0F-740F-4550-A782-DA52EF7FE10E}" sibTransId="{AF41D145-1B90-4EBE-919C-8E2FEFC82600}"/>
    <dgm:cxn modelId="{F836780C-7F31-4C9E-A7B3-0D0F05AD8146}" type="presOf" srcId="{B7CB341F-8E57-4778-8EC1-2E8306E9C08D}" destId="{B5B48EEA-5E9F-49DD-AF1F-BD3B2F2B156F}" srcOrd="0" destOrd="0" presId="urn:microsoft.com/office/officeart/2005/8/layout/radial6"/>
    <dgm:cxn modelId="{3AB9DE7D-8FE0-4415-820B-8CCE8B720E4B}" type="presOf" srcId="{B574B18B-C3D9-4D28-B2D2-2E33154D5188}" destId="{4097B609-2127-4E6E-98CF-A35EC78BA060}" srcOrd="0" destOrd="0" presId="urn:microsoft.com/office/officeart/2005/8/layout/radial6"/>
    <dgm:cxn modelId="{71FEF8F5-1D72-49E5-A258-8F5A79220042}" srcId="{A577990E-A795-4433-8255-20E64EE6B352}" destId="{6E83AB64-9604-4811-8C02-79AEAE200057}" srcOrd="2" destOrd="0" parTransId="{91BAA2B9-0933-4FD4-87DF-C63BF7DA55F6}" sibTransId="{7302A1B4-037E-4B2E-906A-542BEF0486C8}"/>
    <dgm:cxn modelId="{7DC5DE22-D07C-4892-8018-C38829A3A220}" type="presOf" srcId="{7302A1B4-037E-4B2E-906A-542BEF0486C8}" destId="{DA0170A9-95A5-4FB1-9038-D2E78E3BB6C3}" srcOrd="0" destOrd="0" presId="urn:microsoft.com/office/officeart/2005/8/layout/radial6"/>
    <dgm:cxn modelId="{FEB20C7D-B469-483C-BED8-58A963EF3B11}" type="presOf" srcId="{8A685F60-E801-4A55-8C31-BA1457FF080C}" destId="{03F73FF3-85FF-4277-A0D1-A8BFF52BA8B4}" srcOrd="0" destOrd="0" presId="urn:microsoft.com/office/officeart/2005/8/layout/radial6"/>
    <dgm:cxn modelId="{23BDA137-F72C-494B-9631-4B964BDD2800}" type="presOf" srcId="{A577990E-A795-4433-8255-20E64EE6B352}" destId="{94A62424-559A-4D38-B820-59DEF2593B4F}" srcOrd="0" destOrd="0" presId="urn:microsoft.com/office/officeart/2005/8/layout/radial6"/>
    <dgm:cxn modelId="{16C05852-8D74-4B11-956E-EB9CF42A4EE5}" srcId="{A577990E-A795-4433-8255-20E64EE6B352}" destId="{E6A215E2-48B5-4B3B-86E3-82F319A074B2}" srcOrd="3" destOrd="0" parTransId="{00D4FCAF-A45F-47B7-9ED5-C944209F817D}" sibTransId="{8A685F60-E801-4A55-8C31-BA1457FF080C}"/>
    <dgm:cxn modelId="{92C94B9D-EB6E-4AF5-A70B-ADE563F573FA}" srcId="{A577990E-A795-4433-8255-20E64EE6B352}" destId="{B7CB341F-8E57-4778-8EC1-2E8306E9C08D}" srcOrd="1" destOrd="0" parTransId="{3D8B320A-F3AD-401F-9049-E2776737C453}" sibTransId="{557F4A54-5B4B-42E7-B27E-EAA86D767482}"/>
    <dgm:cxn modelId="{FF93A769-2E99-4687-BB8D-848278A82D83}" type="presOf" srcId="{6E83AB64-9604-4811-8C02-79AEAE200057}" destId="{468170FB-501F-4C0C-87D1-C3F979A6CB6B}" srcOrd="0" destOrd="0" presId="urn:microsoft.com/office/officeart/2005/8/layout/radial6"/>
    <dgm:cxn modelId="{580499AF-6535-45CF-A9A4-CA4E36E86BA9}" type="presOf" srcId="{7A54FA34-2928-44E3-BE70-658F897DF4EC}" destId="{D8545DCB-E83F-4DD4-98FD-6AEFD273B1F9}" srcOrd="0" destOrd="0" presId="urn:microsoft.com/office/officeart/2005/8/layout/radial6"/>
    <dgm:cxn modelId="{FD3D6D94-DE8E-4993-938F-B06CBF54649F}" srcId="{7A54FA34-2928-44E3-BE70-658F897DF4EC}" destId="{A577990E-A795-4433-8255-20E64EE6B352}" srcOrd="0" destOrd="0" parTransId="{4E760120-DF25-4DA8-8AE0-BF1FEB12DC67}" sibTransId="{C5B3ECC3-6DD1-4CED-B4BF-9D0EB3D8874F}"/>
    <dgm:cxn modelId="{7F53A449-90B7-46D2-86E5-BA08FF4D8846}" type="presOf" srcId="{AF41D145-1B90-4EBE-919C-8E2FEFC82600}" destId="{00124298-228C-4791-977F-80EF68395BC4}" srcOrd="0" destOrd="0" presId="urn:microsoft.com/office/officeart/2005/8/layout/radial6"/>
    <dgm:cxn modelId="{0FE1558D-EB93-4288-9A3B-A4F177353FB9}" type="presOf" srcId="{E6A215E2-48B5-4B3B-86E3-82F319A074B2}" destId="{2207D078-1F01-49B1-9AFF-8D36774554A8}" srcOrd="0" destOrd="0" presId="urn:microsoft.com/office/officeart/2005/8/layout/radial6"/>
    <dgm:cxn modelId="{CB7DD1EF-08CD-4295-8D25-7DA4D33BFEBE}" type="presOf" srcId="{557F4A54-5B4B-42E7-B27E-EAA86D767482}" destId="{D300D95C-132A-40F9-B486-DA0A8A16FE6F}" srcOrd="0" destOrd="0" presId="urn:microsoft.com/office/officeart/2005/8/layout/radial6"/>
    <dgm:cxn modelId="{C718F385-AEC7-469A-A9E2-ACCB84840A01}" type="presParOf" srcId="{D8545DCB-E83F-4DD4-98FD-6AEFD273B1F9}" destId="{94A62424-559A-4D38-B820-59DEF2593B4F}" srcOrd="0" destOrd="0" presId="urn:microsoft.com/office/officeart/2005/8/layout/radial6"/>
    <dgm:cxn modelId="{F75F1B71-3B55-4C49-94C7-6D5D5AB007CC}" type="presParOf" srcId="{D8545DCB-E83F-4DD4-98FD-6AEFD273B1F9}" destId="{4097B609-2127-4E6E-98CF-A35EC78BA060}" srcOrd="1" destOrd="0" presId="urn:microsoft.com/office/officeart/2005/8/layout/radial6"/>
    <dgm:cxn modelId="{65707EA3-AF13-451D-B56B-737B49314257}" type="presParOf" srcId="{D8545DCB-E83F-4DD4-98FD-6AEFD273B1F9}" destId="{0209AC7A-708E-45A1-8119-88D4CFDEDDC6}" srcOrd="2" destOrd="0" presId="urn:microsoft.com/office/officeart/2005/8/layout/radial6"/>
    <dgm:cxn modelId="{BE6FE220-13F8-4640-B5F3-56BFAF81CEFF}" type="presParOf" srcId="{D8545DCB-E83F-4DD4-98FD-6AEFD273B1F9}" destId="{00124298-228C-4791-977F-80EF68395BC4}" srcOrd="3" destOrd="0" presId="urn:microsoft.com/office/officeart/2005/8/layout/radial6"/>
    <dgm:cxn modelId="{343CC17C-31BE-41F4-968A-166B3FE5C89A}" type="presParOf" srcId="{D8545DCB-E83F-4DD4-98FD-6AEFD273B1F9}" destId="{B5B48EEA-5E9F-49DD-AF1F-BD3B2F2B156F}" srcOrd="4" destOrd="0" presId="urn:microsoft.com/office/officeart/2005/8/layout/radial6"/>
    <dgm:cxn modelId="{A836135A-97FA-4C07-B9AE-8976ACEDE2ED}" type="presParOf" srcId="{D8545DCB-E83F-4DD4-98FD-6AEFD273B1F9}" destId="{168FBBE3-6C94-48BD-8141-7755BCAF7A35}" srcOrd="5" destOrd="0" presId="urn:microsoft.com/office/officeart/2005/8/layout/radial6"/>
    <dgm:cxn modelId="{EA29B5B1-18F6-45C8-AC96-77330209445F}" type="presParOf" srcId="{D8545DCB-E83F-4DD4-98FD-6AEFD273B1F9}" destId="{D300D95C-132A-40F9-B486-DA0A8A16FE6F}" srcOrd="6" destOrd="0" presId="urn:microsoft.com/office/officeart/2005/8/layout/radial6"/>
    <dgm:cxn modelId="{8B3ED327-05B7-4A80-B4E7-18D9EDFF5E85}" type="presParOf" srcId="{D8545DCB-E83F-4DD4-98FD-6AEFD273B1F9}" destId="{468170FB-501F-4C0C-87D1-C3F979A6CB6B}" srcOrd="7" destOrd="0" presId="urn:microsoft.com/office/officeart/2005/8/layout/radial6"/>
    <dgm:cxn modelId="{81236B28-3776-4D1A-B223-3C90B5877C39}" type="presParOf" srcId="{D8545DCB-E83F-4DD4-98FD-6AEFD273B1F9}" destId="{9D17ACB3-2019-412E-9C61-68B05461F7D8}" srcOrd="8" destOrd="0" presId="urn:microsoft.com/office/officeart/2005/8/layout/radial6"/>
    <dgm:cxn modelId="{AE40530E-803D-4D19-A84D-E62E88168707}" type="presParOf" srcId="{D8545DCB-E83F-4DD4-98FD-6AEFD273B1F9}" destId="{DA0170A9-95A5-4FB1-9038-D2E78E3BB6C3}" srcOrd="9" destOrd="0" presId="urn:microsoft.com/office/officeart/2005/8/layout/radial6"/>
    <dgm:cxn modelId="{1B821E49-3E03-4500-98C6-DEDF831A4624}" type="presParOf" srcId="{D8545DCB-E83F-4DD4-98FD-6AEFD273B1F9}" destId="{2207D078-1F01-49B1-9AFF-8D36774554A8}" srcOrd="10" destOrd="0" presId="urn:microsoft.com/office/officeart/2005/8/layout/radial6"/>
    <dgm:cxn modelId="{F39EC7C4-D6A4-4C2D-961F-7F4D52812BC8}" type="presParOf" srcId="{D8545DCB-E83F-4DD4-98FD-6AEFD273B1F9}" destId="{AF004A1F-AE5C-4299-9A1D-31DA0662A6A4}" srcOrd="11" destOrd="0" presId="urn:microsoft.com/office/officeart/2005/8/layout/radial6"/>
    <dgm:cxn modelId="{F1C94BDA-DEAB-4D3D-A460-85D99C17DF4A}" type="presParOf" srcId="{D8545DCB-E83F-4DD4-98FD-6AEFD273B1F9}" destId="{03F73FF3-85FF-4277-A0D1-A8BFF52BA8B4}" srcOrd="12" destOrd="0" presId="urn:microsoft.com/office/officeart/2005/8/layout/radial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432E92-9DEC-442D-B7E8-89E591CC9EA6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57C8B38-0111-479D-9714-0FB6CEBAA375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1400" b="1" dirty="0" smtClean="0"/>
            <a:t>MMAHIRI WA LUGHA</a:t>
          </a:r>
          <a:endParaRPr lang="en-US" sz="1400" b="1" dirty="0"/>
        </a:p>
      </dgm:t>
    </dgm:pt>
    <dgm:pt modelId="{C090C48E-F4AD-4E02-8ABE-903749E2C843}" type="parTrans" cxnId="{8A0B270E-9729-4C45-9E09-D960F73D1D6A}">
      <dgm:prSet/>
      <dgm:spPr/>
      <dgm:t>
        <a:bodyPr/>
        <a:lstStyle/>
        <a:p>
          <a:endParaRPr lang="en-US"/>
        </a:p>
      </dgm:t>
    </dgm:pt>
    <dgm:pt modelId="{CF13276F-F422-4CF1-AC78-DB87328C4D47}" type="sibTrans" cxnId="{8A0B270E-9729-4C45-9E09-D960F73D1D6A}">
      <dgm:prSet/>
      <dgm:spPr/>
      <dgm:t>
        <a:bodyPr/>
        <a:lstStyle/>
        <a:p>
          <a:endParaRPr lang="en-US"/>
        </a:p>
      </dgm:t>
    </dgm:pt>
    <dgm:pt modelId="{51B334DC-B366-4087-89B6-3C4BE8DE308B}">
      <dgm:prSet phldrT="[Text]" custT="1"/>
      <dgm:spPr/>
      <dgm:t>
        <a:bodyPr/>
        <a:lstStyle/>
        <a:p>
          <a:r>
            <a:rPr lang="en-US" sz="2000" b="1" dirty="0" smtClean="0"/>
            <a:t>KISWAHILI</a:t>
          </a:r>
          <a:endParaRPr lang="en-US" sz="2000" b="1" dirty="0"/>
        </a:p>
      </dgm:t>
    </dgm:pt>
    <dgm:pt modelId="{1FBC393F-61C4-407F-8EA2-216CD9A2A464}" type="parTrans" cxnId="{FC575BFB-15DD-4100-A929-6EAAC7045FAA}">
      <dgm:prSet/>
      <dgm:spPr/>
      <dgm:t>
        <a:bodyPr/>
        <a:lstStyle/>
        <a:p>
          <a:endParaRPr lang="en-US"/>
        </a:p>
      </dgm:t>
    </dgm:pt>
    <dgm:pt modelId="{560E3C79-753F-4CC8-856F-836F9360392A}" type="sibTrans" cxnId="{FC575BFB-15DD-4100-A929-6EAAC7045FAA}">
      <dgm:prSet/>
      <dgm:spPr/>
      <dgm:t>
        <a:bodyPr/>
        <a:lstStyle/>
        <a:p>
          <a:endParaRPr lang="en-US"/>
        </a:p>
      </dgm:t>
    </dgm:pt>
    <dgm:pt modelId="{72C3D0C6-50CB-46B6-AF10-2CF2B99472D4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b="1" dirty="0" smtClean="0">
              <a:solidFill>
                <a:srgbClr val="FF0000"/>
              </a:solidFill>
            </a:rPr>
            <a:t>KINGEREZA</a:t>
          </a:r>
          <a:endParaRPr lang="en-US" sz="1400" b="1" dirty="0">
            <a:solidFill>
              <a:srgbClr val="FF0000"/>
            </a:solidFill>
          </a:endParaRPr>
        </a:p>
      </dgm:t>
    </dgm:pt>
    <dgm:pt modelId="{A1EDAD43-8784-4720-8940-86E0F52A4BA8}" type="parTrans" cxnId="{C5F59E90-732E-4D2D-99AD-294E31D4C89A}">
      <dgm:prSet/>
      <dgm:spPr/>
      <dgm:t>
        <a:bodyPr/>
        <a:lstStyle/>
        <a:p>
          <a:endParaRPr lang="en-US"/>
        </a:p>
      </dgm:t>
    </dgm:pt>
    <dgm:pt modelId="{29F5A707-7AF5-4A31-AA84-A8D6BCE02BD0}" type="sibTrans" cxnId="{C5F59E90-732E-4D2D-99AD-294E31D4C89A}">
      <dgm:prSet/>
      <dgm:spPr/>
      <dgm:t>
        <a:bodyPr/>
        <a:lstStyle/>
        <a:p>
          <a:endParaRPr lang="en-US"/>
        </a:p>
      </dgm:t>
    </dgm:pt>
    <dgm:pt modelId="{CB974A73-B515-4D74-83D3-7DE35419933F}">
      <dgm:prSet phldrT="[Text]"/>
      <dgm:spPr>
        <a:solidFill>
          <a:srgbClr val="C00000"/>
        </a:solidFill>
      </dgm:spPr>
      <dgm:t>
        <a:bodyPr/>
        <a:lstStyle/>
        <a:p>
          <a:r>
            <a:rPr lang="en-US" b="1" dirty="0" smtClean="0"/>
            <a:t>KIFARANSA</a:t>
          </a:r>
          <a:endParaRPr lang="en-US" b="1" dirty="0"/>
        </a:p>
      </dgm:t>
    </dgm:pt>
    <dgm:pt modelId="{81E5BF12-0D74-4DC9-98BB-D84938DF052F}" type="parTrans" cxnId="{CA54C352-1C7E-4835-B6A5-3C3BC37CD052}">
      <dgm:prSet/>
      <dgm:spPr/>
      <dgm:t>
        <a:bodyPr/>
        <a:lstStyle/>
        <a:p>
          <a:endParaRPr lang="en-US"/>
        </a:p>
      </dgm:t>
    </dgm:pt>
    <dgm:pt modelId="{ECF6C31F-D1E4-4996-904F-C2F52FAB1666}" type="sibTrans" cxnId="{CA54C352-1C7E-4835-B6A5-3C3BC37CD052}">
      <dgm:prSet/>
      <dgm:spPr/>
      <dgm:t>
        <a:bodyPr/>
        <a:lstStyle/>
        <a:p>
          <a:endParaRPr lang="en-US"/>
        </a:p>
      </dgm:t>
    </dgm:pt>
    <dgm:pt modelId="{C0E8CC30-3FDA-4B6A-BC36-B1145D6874A0}">
      <dgm:prSet phldrT="[Text]"/>
      <dgm:spPr/>
      <dgm:t>
        <a:bodyPr/>
        <a:lstStyle/>
        <a:p>
          <a:r>
            <a:rPr lang="en-US" b="1" dirty="0" smtClean="0"/>
            <a:t>KIHINDI</a:t>
          </a:r>
          <a:endParaRPr lang="en-US" b="1" dirty="0"/>
        </a:p>
      </dgm:t>
    </dgm:pt>
    <dgm:pt modelId="{1D2C5A68-1CC9-43C0-BE51-FC84F6ED7B2C}" type="parTrans" cxnId="{DBCD1918-68AD-4928-B80E-CB619F1662CD}">
      <dgm:prSet/>
      <dgm:spPr/>
      <dgm:t>
        <a:bodyPr/>
        <a:lstStyle/>
        <a:p>
          <a:endParaRPr lang="en-US"/>
        </a:p>
      </dgm:t>
    </dgm:pt>
    <dgm:pt modelId="{4A288744-353D-4A6D-BEB8-0D4F0D22B649}" type="sibTrans" cxnId="{DBCD1918-68AD-4928-B80E-CB619F1662CD}">
      <dgm:prSet/>
      <dgm:spPr/>
      <dgm:t>
        <a:bodyPr/>
        <a:lstStyle/>
        <a:p>
          <a:endParaRPr lang="en-US"/>
        </a:p>
      </dgm:t>
    </dgm:pt>
    <dgm:pt modelId="{09870B63-DE41-4D36-9A65-509A7B0E94B7}" type="pres">
      <dgm:prSet presAssocID="{37432E92-9DEC-442D-B7E8-89E591CC9EA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A4D903-2823-460A-8B85-894820455C10}" type="pres">
      <dgm:prSet presAssocID="{657C8B38-0111-479D-9714-0FB6CEBAA375}" presName="centerShape" presStyleLbl="node0" presStyleIdx="0" presStyleCnt="1" custScaleX="157584" custLinFactNeighborX="3136" custLinFactNeighborY="3146"/>
      <dgm:spPr/>
      <dgm:t>
        <a:bodyPr/>
        <a:lstStyle/>
        <a:p>
          <a:endParaRPr lang="en-US"/>
        </a:p>
      </dgm:t>
    </dgm:pt>
    <dgm:pt modelId="{7D55F3F1-7D1E-4A7C-92AB-6A418D36C449}" type="pres">
      <dgm:prSet presAssocID="{1FBC393F-61C4-407F-8EA2-216CD9A2A464}" presName="Name9" presStyleLbl="parChTrans1D2" presStyleIdx="0" presStyleCnt="4"/>
      <dgm:spPr/>
      <dgm:t>
        <a:bodyPr/>
        <a:lstStyle/>
        <a:p>
          <a:endParaRPr lang="en-US"/>
        </a:p>
      </dgm:t>
    </dgm:pt>
    <dgm:pt modelId="{9F291524-A6CF-4741-9327-68E3F7CCCF4C}" type="pres">
      <dgm:prSet presAssocID="{1FBC393F-61C4-407F-8EA2-216CD9A2A464}" presName="connTx" presStyleLbl="parChTrans1D2" presStyleIdx="0" presStyleCnt="4"/>
      <dgm:spPr/>
      <dgm:t>
        <a:bodyPr/>
        <a:lstStyle/>
        <a:p>
          <a:endParaRPr lang="en-US"/>
        </a:p>
      </dgm:t>
    </dgm:pt>
    <dgm:pt modelId="{9AD21248-108C-4FAB-91B6-9103C5A34C6A}" type="pres">
      <dgm:prSet presAssocID="{51B334DC-B366-4087-89B6-3C4BE8DE308B}" presName="node" presStyleLbl="node1" presStyleIdx="0" presStyleCnt="4" custScaleX="222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34ADE-061B-43DC-9903-6CC3D1B2A02A}" type="pres">
      <dgm:prSet presAssocID="{A1EDAD43-8784-4720-8940-86E0F52A4BA8}" presName="Name9" presStyleLbl="parChTrans1D2" presStyleIdx="1" presStyleCnt="4"/>
      <dgm:spPr/>
      <dgm:t>
        <a:bodyPr/>
        <a:lstStyle/>
        <a:p>
          <a:endParaRPr lang="en-US"/>
        </a:p>
      </dgm:t>
    </dgm:pt>
    <dgm:pt modelId="{41813047-030C-4E9B-8872-5AF61C48A98B}" type="pres">
      <dgm:prSet presAssocID="{A1EDAD43-8784-4720-8940-86E0F52A4BA8}" presName="connTx" presStyleLbl="parChTrans1D2" presStyleIdx="1" presStyleCnt="4"/>
      <dgm:spPr/>
      <dgm:t>
        <a:bodyPr/>
        <a:lstStyle/>
        <a:p>
          <a:endParaRPr lang="en-US"/>
        </a:p>
      </dgm:t>
    </dgm:pt>
    <dgm:pt modelId="{93B41F66-3521-439F-B187-60079F5BEFCA}" type="pres">
      <dgm:prSet presAssocID="{72C3D0C6-50CB-46B6-AF10-2CF2B99472D4}" presName="node" presStyleLbl="node1" presStyleIdx="1" presStyleCnt="4" custScaleX="163533" custScaleY="100792" custRadScaleRad="135678" custRadScaleInc="-3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DDD6D1-D8D0-4453-8C48-DBD9D08B64C2}" type="pres">
      <dgm:prSet presAssocID="{81E5BF12-0D74-4DC9-98BB-D84938DF052F}" presName="Name9" presStyleLbl="parChTrans1D2" presStyleIdx="2" presStyleCnt="4"/>
      <dgm:spPr/>
      <dgm:t>
        <a:bodyPr/>
        <a:lstStyle/>
        <a:p>
          <a:endParaRPr lang="en-US"/>
        </a:p>
      </dgm:t>
    </dgm:pt>
    <dgm:pt modelId="{C807CD99-EA53-4603-84BC-85570AE2011F}" type="pres">
      <dgm:prSet presAssocID="{81E5BF12-0D74-4DC9-98BB-D84938DF052F}" presName="connTx" presStyleLbl="parChTrans1D2" presStyleIdx="2" presStyleCnt="4"/>
      <dgm:spPr/>
      <dgm:t>
        <a:bodyPr/>
        <a:lstStyle/>
        <a:p>
          <a:endParaRPr lang="en-US"/>
        </a:p>
      </dgm:t>
    </dgm:pt>
    <dgm:pt modelId="{910C0407-6166-4076-824D-ED67E65D9A7F}" type="pres">
      <dgm:prSet presAssocID="{CB974A73-B515-4D74-83D3-7DE35419933F}" presName="node" presStyleLbl="node1" presStyleIdx="2" presStyleCnt="4" custScaleX="2221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84DCE9-CE17-44A0-8E95-52AC566B431C}" type="pres">
      <dgm:prSet presAssocID="{1D2C5A68-1CC9-43C0-BE51-FC84F6ED7B2C}" presName="Name9" presStyleLbl="parChTrans1D2" presStyleIdx="3" presStyleCnt="4"/>
      <dgm:spPr/>
      <dgm:t>
        <a:bodyPr/>
        <a:lstStyle/>
        <a:p>
          <a:endParaRPr lang="en-US"/>
        </a:p>
      </dgm:t>
    </dgm:pt>
    <dgm:pt modelId="{6A4BFD36-8F93-493C-A359-87ADDD6F85E6}" type="pres">
      <dgm:prSet presAssocID="{1D2C5A68-1CC9-43C0-BE51-FC84F6ED7B2C}" presName="connTx" presStyleLbl="parChTrans1D2" presStyleIdx="3" presStyleCnt="4"/>
      <dgm:spPr/>
      <dgm:t>
        <a:bodyPr/>
        <a:lstStyle/>
        <a:p>
          <a:endParaRPr lang="en-US"/>
        </a:p>
      </dgm:t>
    </dgm:pt>
    <dgm:pt modelId="{B61385D5-3490-4E2A-AAFD-72D91D199BAA}" type="pres">
      <dgm:prSet presAssocID="{C0E8CC30-3FDA-4B6A-BC36-B1145D6874A0}" presName="node" presStyleLbl="node1" presStyleIdx="3" presStyleCnt="4" custScaleX="137950" custRadScaleRad="129176" custRadScaleInc="-62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B58FBB4-943F-4B0E-A3B6-6DD31A6B38C5}" type="presOf" srcId="{81E5BF12-0D74-4DC9-98BB-D84938DF052F}" destId="{C807CD99-EA53-4603-84BC-85570AE2011F}" srcOrd="1" destOrd="0" presId="urn:microsoft.com/office/officeart/2005/8/layout/radial1"/>
    <dgm:cxn modelId="{C8A0EC09-47E7-488E-93E3-3B20F32320C8}" type="presOf" srcId="{1D2C5A68-1CC9-43C0-BE51-FC84F6ED7B2C}" destId="{6A4BFD36-8F93-493C-A359-87ADDD6F85E6}" srcOrd="1" destOrd="0" presId="urn:microsoft.com/office/officeart/2005/8/layout/radial1"/>
    <dgm:cxn modelId="{00063047-F974-46BA-8196-2C27D496892A}" type="presOf" srcId="{37432E92-9DEC-442D-B7E8-89E591CC9EA6}" destId="{09870B63-DE41-4D36-9A65-509A7B0E94B7}" srcOrd="0" destOrd="0" presId="urn:microsoft.com/office/officeart/2005/8/layout/radial1"/>
    <dgm:cxn modelId="{E4C67DC1-7840-4C79-B672-758B8FB5C79F}" type="presOf" srcId="{81E5BF12-0D74-4DC9-98BB-D84938DF052F}" destId="{B0DDD6D1-D8D0-4453-8C48-DBD9D08B64C2}" srcOrd="0" destOrd="0" presId="urn:microsoft.com/office/officeart/2005/8/layout/radial1"/>
    <dgm:cxn modelId="{DBCD1918-68AD-4928-B80E-CB619F1662CD}" srcId="{657C8B38-0111-479D-9714-0FB6CEBAA375}" destId="{C0E8CC30-3FDA-4B6A-BC36-B1145D6874A0}" srcOrd="3" destOrd="0" parTransId="{1D2C5A68-1CC9-43C0-BE51-FC84F6ED7B2C}" sibTransId="{4A288744-353D-4A6D-BEB8-0D4F0D22B649}"/>
    <dgm:cxn modelId="{CA54C352-1C7E-4835-B6A5-3C3BC37CD052}" srcId="{657C8B38-0111-479D-9714-0FB6CEBAA375}" destId="{CB974A73-B515-4D74-83D3-7DE35419933F}" srcOrd="2" destOrd="0" parTransId="{81E5BF12-0D74-4DC9-98BB-D84938DF052F}" sibTransId="{ECF6C31F-D1E4-4996-904F-C2F52FAB1666}"/>
    <dgm:cxn modelId="{64CBCC61-CE24-4F51-BAEC-CD250B8CC323}" type="presOf" srcId="{657C8B38-0111-479D-9714-0FB6CEBAA375}" destId="{5AA4D903-2823-460A-8B85-894820455C10}" srcOrd="0" destOrd="0" presId="urn:microsoft.com/office/officeart/2005/8/layout/radial1"/>
    <dgm:cxn modelId="{96C5E8C3-27B1-4057-8CCF-9577DA3EDA4A}" type="presOf" srcId="{CB974A73-B515-4D74-83D3-7DE35419933F}" destId="{910C0407-6166-4076-824D-ED67E65D9A7F}" srcOrd="0" destOrd="0" presId="urn:microsoft.com/office/officeart/2005/8/layout/radial1"/>
    <dgm:cxn modelId="{C5F59E90-732E-4D2D-99AD-294E31D4C89A}" srcId="{657C8B38-0111-479D-9714-0FB6CEBAA375}" destId="{72C3D0C6-50CB-46B6-AF10-2CF2B99472D4}" srcOrd="1" destOrd="0" parTransId="{A1EDAD43-8784-4720-8940-86E0F52A4BA8}" sibTransId="{29F5A707-7AF5-4A31-AA84-A8D6BCE02BD0}"/>
    <dgm:cxn modelId="{3EE2FAD2-72AA-413E-AFD3-2B4598D3ADE4}" type="presOf" srcId="{51B334DC-B366-4087-89B6-3C4BE8DE308B}" destId="{9AD21248-108C-4FAB-91B6-9103C5A34C6A}" srcOrd="0" destOrd="0" presId="urn:microsoft.com/office/officeart/2005/8/layout/radial1"/>
    <dgm:cxn modelId="{8A0B270E-9729-4C45-9E09-D960F73D1D6A}" srcId="{37432E92-9DEC-442D-B7E8-89E591CC9EA6}" destId="{657C8B38-0111-479D-9714-0FB6CEBAA375}" srcOrd="0" destOrd="0" parTransId="{C090C48E-F4AD-4E02-8ABE-903749E2C843}" sibTransId="{CF13276F-F422-4CF1-AC78-DB87328C4D47}"/>
    <dgm:cxn modelId="{BAD8541D-101F-4285-A12F-9E2591D7D8D5}" type="presOf" srcId="{C0E8CC30-3FDA-4B6A-BC36-B1145D6874A0}" destId="{B61385D5-3490-4E2A-AAFD-72D91D199BAA}" srcOrd="0" destOrd="0" presId="urn:microsoft.com/office/officeart/2005/8/layout/radial1"/>
    <dgm:cxn modelId="{294CC7ED-C242-423E-941D-594182D9A378}" type="presOf" srcId="{1D2C5A68-1CC9-43C0-BE51-FC84F6ED7B2C}" destId="{EE84DCE9-CE17-44A0-8E95-52AC566B431C}" srcOrd="0" destOrd="0" presId="urn:microsoft.com/office/officeart/2005/8/layout/radial1"/>
    <dgm:cxn modelId="{581652C1-7D1A-4D13-8BBA-746EE749B554}" type="presOf" srcId="{1FBC393F-61C4-407F-8EA2-216CD9A2A464}" destId="{7D55F3F1-7D1E-4A7C-92AB-6A418D36C449}" srcOrd="0" destOrd="0" presId="urn:microsoft.com/office/officeart/2005/8/layout/radial1"/>
    <dgm:cxn modelId="{A2CD66E8-996E-453E-AFFB-A1E82291A567}" type="presOf" srcId="{A1EDAD43-8784-4720-8940-86E0F52A4BA8}" destId="{41813047-030C-4E9B-8872-5AF61C48A98B}" srcOrd="1" destOrd="0" presId="urn:microsoft.com/office/officeart/2005/8/layout/radial1"/>
    <dgm:cxn modelId="{7B3A9670-6128-471B-AA30-39F050DD9053}" type="presOf" srcId="{A1EDAD43-8784-4720-8940-86E0F52A4BA8}" destId="{28A34ADE-061B-43DC-9903-6CC3D1B2A02A}" srcOrd="0" destOrd="0" presId="urn:microsoft.com/office/officeart/2005/8/layout/radial1"/>
    <dgm:cxn modelId="{FC575BFB-15DD-4100-A929-6EAAC7045FAA}" srcId="{657C8B38-0111-479D-9714-0FB6CEBAA375}" destId="{51B334DC-B366-4087-89B6-3C4BE8DE308B}" srcOrd="0" destOrd="0" parTransId="{1FBC393F-61C4-407F-8EA2-216CD9A2A464}" sibTransId="{560E3C79-753F-4CC8-856F-836F9360392A}"/>
    <dgm:cxn modelId="{4AB4FC67-8F2E-457A-B28F-EB96A6300675}" type="presOf" srcId="{1FBC393F-61C4-407F-8EA2-216CD9A2A464}" destId="{9F291524-A6CF-4741-9327-68E3F7CCCF4C}" srcOrd="1" destOrd="0" presId="urn:microsoft.com/office/officeart/2005/8/layout/radial1"/>
    <dgm:cxn modelId="{E07B61F1-5C3B-4828-A8FF-7B8909034463}" type="presOf" srcId="{72C3D0C6-50CB-46B6-AF10-2CF2B99472D4}" destId="{93B41F66-3521-439F-B187-60079F5BEFCA}" srcOrd="0" destOrd="0" presId="urn:microsoft.com/office/officeart/2005/8/layout/radial1"/>
    <dgm:cxn modelId="{E20CB57D-AA0F-4F20-962F-18F530A6CAB6}" type="presParOf" srcId="{09870B63-DE41-4D36-9A65-509A7B0E94B7}" destId="{5AA4D903-2823-460A-8B85-894820455C10}" srcOrd="0" destOrd="0" presId="urn:microsoft.com/office/officeart/2005/8/layout/radial1"/>
    <dgm:cxn modelId="{9812CFB2-0DCC-476F-89E5-555417040093}" type="presParOf" srcId="{09870B63-DE41-4D36-9A65-509A7B0E94B7}" destId="{7D55F3F1-7D1E-4A7C-92AB-6A418D36C449}" srcOrd="1" destOrd="0" presId="urn:microsoft.com/office/officeart/2005/8/layout/radial1"/>
    <dgm:cxn modelId="{1BCD498F-CCC5-4F21-98D1-3E5F4D18D786}" type="presParOf" srcId="{7D55F3F1-7D1E-4A7C-92AB-6A418D36C449}" destId="{9F291524-A6CF-4741-9327-68E3F7CCCF4C}" srcOrd="0" destOrd="0" presId="urn:microsoft.com/office/officeart/2005/8/layout/radial1"/>
    <dgm:cxn modelId="{DA3C7834-C66B-4CD5-9C5E-1ECEC360B3E0}" type="presParOf" srcId="{09870B63-DE41-4D36-9A65-509A7B0E94B7}" destId="{9AD21248-108C-4FAB-91B6-9103C5A34C6A}" srcOrd="2" destOrd="0" presId="urn:microsoft.com/office/officeart/2005/8/layout/radial1"/>
    <dgm:cxn modelId="{04CCC003-B298-43AE-B3BF-E0D450B75415}" type="presParOf" srcId="{09870B63-DE41-4D36-9A65-509A7B0E94B7}" destId="{28A34ADE-061B-43DC-9903-6CC3D1B2A02A}" srcOrd="3" destOrd="0" presId="urn:microsoft.com/office/officeart/2005/8/layout/radial1"/>
    <dgm:cxn modelId="{273E8C17-EF96-4F62-8AA7-E30BA77F5A89}" type="presParOf" srcId="{28A34ADE-061B-43DC-9903-6CC3D1B2A02A}" destId="{41813047-030C-4E9B-8872-5AF61C48A98B}" srcOrd="0" destOrd="0" presId="urn:microsoft.com/office/officeart/2005/8/layout/radial1"/>
    <dgm:cxn modelId="{201C9A89-79F2-4A03-BED0-2539A08EB9DE}" type="presParOf" srcId="{09870B63-DE41-4D36-9A65-509A7B0E94B7}" destId="{93B41F66-3521-439F-B187-60079F5BEFCA}" srcOrd="4" destOrd="0" presId="urn:microsoft.com/office/officeart/2005/8/layout/radial1"/>
    <dgm:cxn modelId="{2DB4B9EA-8F44-4C2E-8C72-063411CD9A07}" type="presParOf" srcId="{09870B63-DE41-4D36-9A65-509A7B0E94B7}" destId="{B0DDD6D1-D8D0-4453-8C48-DBD9D08B64C2}" srcOrd="5" destOrd="0" presId="urn:microsoft.com/office/officeart/2005/8/layout/radial1"/>
    <dgm:cxn modelId="{FC1FB62A-0D19-4B73-A92E-B7F54E6679E5}" type="presParOf" srcId="{B0DDD6D1-D8D0-4453-8C48-DBD9D08B64C2}" destId="{C807CD99-EA53-4603-84BC-85570AE2011F}" srcOrd="0" destOrd="0" presId="urn:microsoft.com/office/officeart/2005/8/layout/radial1"/>
    <dgm:cxn modelId="{88298114-6C1B-4C39-8E60-F0EC99DA4292}" type="presParOf" srcId="{09870B63-DE41-4D36-9A65-509A7B0E94B7}" destId="{910C0407-6166-4076-824D-ED67E65D9A7F}" srcOrd="6" destOrd="0" presId="urn:microsoft.com/office/officeart/2005/8/layout/radial1"/>
    <dgm:cxn modelId="{D767AFFA-50D2-4C0C-86AA-FB98F0AFD6A9}" type="presParOf" srcId="{09870B63-DE41-4D36-9A65-509A7B0E94B7}" destId="{EE84DCE9-CE17-44A0-8E95-52AC566B431C}" srcOrd="7" destOrd="0" presId="urn:microsoft.com/office/officeart/2005/8/layout/radial1"/>
    <dgm:cxn modelId="{41BF902A-2AAC-4725-B221-C9E3A62844CC}" type="presParOf" srcId="{EE84DCE9-CE17-44A0-8E95-52AC566B431C}" destId="{6A4BFD36-8F93-493C-A359-87ADDD6F85E6}" srcOrd="0" destOrd="0" presId="urn:microsoft.com/office/officeart/2005/8/layout/radial1"/>
    <dgm:cxn modelId="{B57B0FFC-0C15-40AE-AD78-04160A6D7242}" type="presParOf" srcId="{09870B63-DE41-4D36-9A65-509A7B0E94B7}" destId="{B61385D5-3490-4E2A-AAFD-72D91D199BAA}" srcOrd="8" destOrd="0" presId="urn:microsoft.com/office/officeart/2005/8/layout/radial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5E595A-3979-4D7B-8FC8-4293BC4C1609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04D7DB-3448-483A-AAAD-6449E14937E3}">
      <dgm:prSet phldrT="[Text]"/>
      <dgm:spPr>
        <a:solidFill>
          <a:srgbClr val="FF0000"/>
        </a:solidFill>
      </dgm:spPr>
      <dgm:t>
        <a:bodyPr/>
        <a:lstStyle/>
        <a:p>
          <a:r>
            <a:rPr lang="en-US" b="1" dirty="0" smtClean="0"/>
            <a:t>MMAHIRI KATIKA LUGHA</a:t>
          </a:r>
          <a:endParaRPr lang="en-US" b="1" dirty="0"/>
        </a:p>
      </dgm:t>
    </dgm:pt>
    <dgm:pt modelId="{917F2CC6-EA0E-4244-BFF7-1593C458061D}" type="parTrans" cxnId="{D8456158-BD62-4AC5-99E6-A18656D4B053}">
      <dgm:prSet/>
      <dgm:spPr/>
      <dgm:t>
        <a:bodyPr/>
        <a:lstStyle/>
        <a:p>
          <a:endParaRPr lang="en-US"/>
        </a:p>
      </dgm:t>
    </dgm:pt>
    <dgm:pt modelId="{FDED0C11-31C4-46E7-8F54-C49A7CB412C2}" type="sibTrans" cxnId="{D8456158-BD62-4AC5-99E6-A18656D4B053}">
      <dgm:prSet/>
      <dgm:spPr/>
      <dgm:t>
        <a:bodyPr/>
        <a:lstStyle/>
        <a:p>
          <a:endParaRPr lang="en-US"/>
        </a:p>
      </dgm:t>
    </dgm:pt>
    <dgm:pt modelId="{BD5F3703-E227-4CA0-A9C7-3F85C4F1EF55}">
      <dgm:prSet phldrT="[Text]" custT="1"/>
      <dgm:spPr>
        <a:solidFill>
          <a:schemeClr val="bg1"/>
        </a:solidFill>
      </dgm:spPr>
      <dgm:t>
        <a:bodyPr/>
        <a:lstStyle/>
        <a:p>
          <a:r>
            <a:rPr lang="en-US" sz="1800" b="1" dirty="0" smtClean="0"/>
            <a:t>KISWAHILI</a:t>
          </a:r>
          <a:endParaRPr lang="en-US" sz="1800" b="1" dirty="0"/>
        </a:p>
      </dgm:t>
    </dgm:pt>
    <dgm:pt modelId="{F98C8DA1-ECD9-4E1E-90E2-8C41C5A73F9B}" type="parTrans" cxnId="{3311CD52-A7A6-4DE4-B2D7-17D1B063152E}">
      <dgm:prSet/>
      <dgm:spPr/>
      <dgm:t>
        <a:bodyPr/>
        <a:lstStyle/>
        <a:p>
          <a:endParaRPr lang="en-US"/>
        </a:p>
      </dgm:t>
    </dgm:pt>
    <dgm:pt modelId="{62E869A8-C326-4EDC-84ED-FB07F9DD1E72}" type="sibTrans" cxnId="{3311CD52-A7A6-4DE4-B2D7-17D1B063152E}">
      <dgm:prSet/>
      <dgm:spPr/>
      <dgm:t>
        <a:bodyPr/>
        <a:lstStyle/>
        <a:p>
          <a:endParaRPr lang="en-US"/>
        </a:p>
      </dgm:t>
    </dgm:pt>
    <dgm:pt modelId="{8162BA97-E2C6-4A5B-99E5-07542EE91D10}" type="pres">
      <dgm:prSet presAssocID="{945E595A-3979-4D7B-8FC8-4293BC4C160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2A8D2E-C39B-48C6-AF3B-E0A248190FD2}" type="pres">
      <dgm:prSet presAssocID="{5D04D7DB-3448-483A-AAAD-6449E14937E3}" presName="arrow" presStyleLbl="node1" presStyleIdx="0" presStyleCnt="2" custScaleX="80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2A4464-24AB-4F75-ADA2-D59BC9AAED85}" type="pres">
      <dgm:prSet presAssocID="{BD5F3703-E227-4CA0-A9C7-3F85C4F1EF55}" presName="arrow" presStyleLbl="node1" presStyleIdx="1" presStyleCnt="2" custScaleX="805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11CD52-A7A6-4DE4-B2D7-17D1B063152E}" srcId="{945E595A-3979-4D7B-8FC8-4293BC4C1609}" destId="{BD5F3703-E227-4CA0-A9C7-3F85C4F1EF55}" srcOrd="1" destOrd="0" parTransId="{F98C8DA1-ECD9-4E1E-90E2-8C41C5A73F9B}" sibTransId="{62E869A8-C326-4EDC-84ED-FB07F9DD1E72}"/>
    <dgm:cxn modelId="{D6FB67F6-C09D-4369-AB39-5C05CCDCE8C9}" type="presOf" srcId="{5D04D7DB-3448-483A-AAAD-6449E14937E3}" destId="{6D2A8D2E-C39B-48C6-AF3B-E0A248190FD2}" srcOrd="0" destOrd="0" presId="urn:microsoft.com/office/officeart/2005/8/layout/arrow5"/>
    <dgm:cxn modelId="{3F31A4BA-6C94-4FE1-8402-532F6068CE1B}" type="presOf" srcId="{BD5F3703-E227-4CA0-A9C7-3F85C4F1EF55}" destId="{2A2A4464-24AB-4F75-ADA2-D59BC9AAED85}" srcOrd="0" destOrd="0" presId="urn:microsoft.com/office/officeart/2005/8/layout/arrow5"/>
    <dgm:cxn modelId="{2A2A3555-494D-4A04-A82F-D7F3955B2055}" type="presOf" srcId="{945E595A-3979-4D7B-8FC8-4293BC4C1609}" destId="{8162BA97-E2C6-4A5B-99E5-07542EE91D10}" srcOrd="0" destOrd="0" presId="urn:microsoft.com/office/officeart/2005/8/layout/arrow5"/>
    <dgm:cxn modelId="{D8456158-BD62-4AC5-99E6-A18656D4B053}" srcId="{945E595A-3979-4D7B-8FC8-4293BC4C1609}" destId="{5D04D7DB-3448-483A-AAAD-6449E14937E3}" srcOrd="0" destOrd="0" parTransId="{917F2CC6-EA0E-4244-BFF7-1593C458061D}" sibTransId="{FDED0C11-31C4-46E7-8F54-C49A7CB412C2}"/>
    <dgm:cxn modelId="{BB260326-FF9F-4C46-BC13-3B4C72843A88}" type="presParOf" srcId="{8162BA97-E2C6-4A5B-99E5-07542EE91D10}" destId="{6D2A8D2E-C39B-48C6-AF3B-E0A248190FD2}" srcOrd="0" destOrd="0" presId="urn:microsoft.com/office/officeart/2005/8/layout/arrow5"/>
    <dgm:cxn modelId="{48A96517-587C-466F-AA65-60384174791E}" type="presParOf" srcId="{8162BA97-E2C6-4A5B-99E5-07542EE91D10}" destId="{2A2A4464-24AB-4F75-ADA2-D59BC9AAED85}" srcOrd="1" destOrd="0" presId="urn:microsoft.com/office/officeart/2005/8/layout/arrow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505D7-B207-451A-821D-845EFDFC0CFE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F0162-337B-4122-9463-3950C68963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C914969-EE0B-4A05-BD8B-91F08C005F47}" type="datetimeFigureOut">
              <a:rPr lang="en-US" smtClean="0"/>
              <a:pPr/>
              <a:t>03-Mar-21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DA62B7B-6DF2-4D70-905A-F7A4BA1A8F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zoom dir="in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ONESHA UMAHIRI KATIKA KUZUNGUMZA LUGHA YA KISWAHILI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2. MIUNDO YA SENTENSI</a:t>
            </a:r>
          </a:p>
          <a:p>
            <a:pPr>
              <a:buNone/>
            </a:pPr>
            <a:r>
              <a:rPr lang="en-US" sz="2000" dirty="0" err="1" smtClean="0"/>
              <a:t>Wakati</a:t>
            </a:r>
            <a:r>
              <a:rPr lang="en-US" sz="2000" dirty="0" smtClean="0"/>
              <a:t> </a:t>
            </a:r>
            <a:r>
              <a:rPr lang="en-US" sz="2000" dirty="0" err="1" smtClean="0"/>
              <a:t>mwingine</a:t>
            </a:r>
            <a:r>
              <a:rPr lang="en-US" sz="2000" dirty="0" smtClean="0"/>
              <a:t> </a:t>
            </a:r>
            <a:r>
              <a:rPr lang="en-US" sz="2000" dirty="0" err="1" smtClean="0"/>
              <a:t>muundo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lugha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kwanza </a:t>
            </a:r>
            <a:r>
              <a:rPr lang="en-US" sz="2000" dirty="0" err="1" smtClean="0"/>
              <a:t>hujitokeza</a:t>
            </a:r>
            <a:r>
              <a:rPr lang="en-US" sz="2000" dirty="0" smtClean="0"/>
              <a:t> </a:t>
            </a:r>
            <a:r>
              <a:rPr lang="en-US" sz="2000" dirty="0" err="1" smtClean="0"/>
              <a:t>mtu</a:t>
            </a:r>
            <a:r>
              <a:rPr lang="en-US" sz="2000" dirty="0" smtClean="0"/>
              <a:t> </a:t>
            </a:r>
            <a:r>
              <a:rPr lang="en-US" sz="2000" dirty="0" err="1" smtClean="0"/>
              <a:t>anapozungumza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lugha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pili</a:t>
            </a:r>
            <a:r>
              <a:rPr lang="en-US" sz="2000" dirty="0" smtClean="0"/>
              <a:t>. </a:t>
            </a:r>
            <a:r>
              <a:rPr lang="en-US" sz="2000" dirty="0" err="1" smtClean="0"/>
              <a:t>Wanyamwezi</a:t>
            </a:r>
            <a:r>
              <a:rPr lang="en-US" sz="2000" dirty="0" smtClean="0"/>
              <a:t> </a:t>
            </a:r>
            <a:r>
              <a:rPr lang="en-US" sz="2000" dirty="0" err="1" smtClean="0"/>
              <a:t>Wamakua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wamatengo</a:t>
            </a:r>
            <a:r>
              <a:rPr lang="en-US" sz="2000" dirty="0" smtClean="0"/>
              <a:t> </a:t>
            </a:r>
            <a:r>
              <a:rPr lang="en-US" sz="2000" dirty="0" err="1" smtClean="0"/>
              <a:t>wanapozungumza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mtu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Wanayemuheshimu</a:t>
            </a:r>
            <a:r>
              <a:rPr lang="en-US" sz="2000" dirty="0" smtClean="0"/>
              <a:t> </a:t>
            </a:r>
            <a:r>
              <a:rPr lang="en-US" sz="2000" dirty="0" err="1" smtClean="0"/>
              <a:t>sana</a:t>
            </a:r>
            <a:r>
              <a:rPr lang="en-US" sz="2000" dirty="0" smtClean="0"/>
              <a:t> </a:t>
            </a:r>
            <a:r>
              <a:rPr lang="en-US" sz="2000" dirty="0" err="1" smtClean="0"/>
              <a:t>hutumia</a:t>
            </a:r>
            <a:r>
              <a:rPr lang="en-US" sz="2000" dirty="0" smtClean="0"/>
              <a:t> </a:t>
            </a:r>
            <a:r>
              <a:rPr lang="en-US" sz="2000" dirty="0" err="1" smtClean="0"/>
              <a:t>wingi</a:t>
            </a:r>
            <a:r>
              <a:rPr lang="en-US" sz="2000" dirty="0" smtClean="0"/>
              <a:t> </a:t>
            </a:r>
            <a:r>
              <a:rPr lang="en-US" sz="2000" dirty="0" err="1" smtClean="0"/>
              <a:t>badala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umojakatika</a:t>
            </a:r>
            <a:r>
              <a:rPr lang="en-US" sz="2000" dirty="0" smtClean="0"/>
              <a:t> </a:t>
            </a:r>
            <a:r>
              <a:rPr lang="en-US" sz="2000" dirty="0" err="1" smtClean="0"/>
              <a:t>tungo</a:t>
            </a:r>
            <a:r>
              <a:rPr lang="en-US" sz="2000" dirty="0" smtClean="0"/>
              <a:t> </a:t>
            </a:r>
            <a:r>
              <a:rPr lang="en-US" sz="2000" dirty="0" err="1" smtClean="0"/>
              <a:t>zao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err="1" smtClean="0"/>
              <a:t>Mfano</a:t>
            </a:r>
            <a:r>
              <a:rPr lang="en-US" sz="2000" dirty="0" smtClean="0"/>
              <a:t>, </a:t>
            </a:r>
            <a:r>
              <a:rPr lang="en-US" sz="2000" b="1" dirty="0" err="1" smtClean="0">
                <a:solidFill>
                  <a:srgbClr val="FF0000"/>
                </a:solidFill>
              </a:rPr>
              <a:t>Konda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tuache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hapo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kituoni</a:t>
            </a:r>
            <a:r>
              <a:rPr lang="en-US" sz="2000" b="1" dirty="0" smtClean="0">
                <a:solidFill>
                  <a:srgbClr val="FF0000"/>
                </a:solidFill>
              </a:rPr>
              <a:t>. James </a:t>
            </a:r>
            <a:r>
              <a:rPr lang="en-US" sz="2000" b="1" dirty="0" err="1" smtClean="0">
                <a:solidFill>
                  <a:srgbClr val="FF0000"/>
                </a:solidFill>
              </a:rPr>
              <a:t>mmefika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wapi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kwa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sasa</a:t>
            </a:r>
            <a:r>
              <a:rPr lang="en-US" sz="2000" b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3. MSAMIATI.</a:t>
            </a:r>
          </a:p>
          <a:p>
            <a:pPr>
              <a:buNone/>
            </a:pPr>
            <a:r>
              <a:rPr lang="en-US" sz="2000" dirty="0" err="1" smtClean="0"/>
              <a:t>Baadhi</a:t>
            </a:r>
            <a:r>
              <a:rPr lang="en-US" sz="2000" dirty="0" smtClean="0"/>
              <a:t> </a:t>
            </a:r>
            <a:r>
              <a:rPr lang="en-US" sz="2000" dirty="0" err="1" smtClean="0"/>
              <a:t>ya</a:t>
            </a:r>
            <a:r>
              <a:rPr lang="en-US" sz="2000" dirty="0" smtClean="0"/>
              <a:t> </a:t>
            </a:r>
            <a:r>
              <a:rPr lang="en-US" sz="2000" dirty="0" err="1" smtClean="0"/>
              <a:t>wazungumzaji</a:t>
            </a:r>
            <a:r>
              <a:rPr lang="en-US" sz="2000" dirty="0" smtClean="0"/>
              <a:t> </a:t>
            </a:r>
            <a:r>
              <a:rPr lang="en-US" sz="2000" dirty="0" err="1" smtClean="0"/>
              <a:t>wanapozungumza</a:t>
            </a:r>
            <a:r>
              <a:rPr lang="en-US" sz="2000" dirty="0" smtClean="0"/>
              <a:t> </a:t>
            </a:r>
            <a:r>
              <a:rPr lang="en-US" sz="2000" dirty="0" err="1" smtClean="0"/>
              <a:t>huchanganya</a:t>
            </a:r>
            <a:r>
              <a:rPr lang="en-US" sz="2000" dirty="0" smtClean="0"/>
              <a:t> </a:t>
            </a:r>
            <a:r>
              <a:rPr lang="en-US" sz="2000" dirty="0" err="1" smtClean="0"/>
              <a:t>misamiati</a:t>
            </a:r>
            <a:r>
              <a:rPr lang="en-US" sz="2000" dirty="0" smtClean="0"/>
              <a:t> </a:t>
            </a:r>
            <a:r>
              <a:rPr lang="en-US" sz="2000" dirty="0" err="1" smtClean="0"/>
              <a:t>kutoka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lugha</a:t>
            </a:r>
            <a:r>
              <a:rPr lang="en-US" sz="2000" dirty="0" smtClean="0"/>
              <a:t> </a:t>
            </a:r>
            <a:r>
              <a:rPr lang="en-US" sz="2000" dirty="0" err="1" smtClean="0"/>
              <a:t>moja</a:t>
            </a:r>
            <a:r>
              <a:rPr lang="en-US" sz="2000" dirty="0" smtClean="0"/>
              <a:t> </a:t>
            </a:r>
            <a:r>
              <a:rPr lang="en-US" sz="2000" dirty="0" err="1" smtClean="0"/>
              <a:t>hadi</a:t>
            </a:r>
            <a:r>
              <a:rPr lang="en-US" sz="2000" dirty="0" smtClean="0"/>
              <a:t> </a:t>
            </a:r>
            <a:r>
              <a:rPr lang="en-US" sz="2000" dirty="0" err="1" smtClean="0"/>
              <a:t>lugha</a:t>
            </a:r>
            <a:r>
              <a:rPr lang="en-US" sz="2000" dirty="0" smtClean="0"/>
              <a:t> </a:t>
            </a:r>
            <a:r>
              <a:rPr lang="en-US" sz="2000" dirty="0" err="1" smtClean="0"/>
              <a:t>nyingine</a:t>
            </a:r>
            <a:r>
              <a:rPr lang="en-US" sz="2000" dirty="0" smtClean="0"/>
              <a:t>. 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err="1" smtClean="0"/>
              <a:t>Mfano</a:t>
            </a:r>
            <a:r>
              <a:rPr lang="en-US" sz="2000" dirty="0" smtClean="0"/>
              <a:t>, </a:t>
            </a:r>
            <a:r>
              <a:rPr lang="en-US" sz="2000" dirty="0" err="1" smtClean="0"/>
              <a:t>msamiati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Kingereza</a:t>
            </a:r>
            <a:r>
              <a:rPr lang="en-US" sz="2000" dirty="0" smtClean="0"/>
              <a:t>, </a:t>
            </a:r>
            <a:r>
              <a:rPr lang="en-US" sz="2000" dirty="0" err="1" smtClean="0"/>
              <a:t>Kifaransa</a:t>
            </a:r>
            <a:r>
              <a:rPr lang="en-US" sz="2000" dirty="0" smtClean="0"/>
              <a:t> </a:t>
            </a:r>
            <a:r>
              <a:rPr lang="en-US" sz="2000" dirty="0" err="1" smtClean="0"/>
              <a:t>na</a:t>
            </a:r>
            <a:r>
              <a:rPr lang="en-US" sz="2000" dirty="0" smtClean="0"/>
              <a:t> Kiswahili au Kiswahili </a:t>
            </a:r>
            <a:r>
              <a:rPr lang="en-US" sz="2000" dirty="0" err="1" smtClean="0"/>
              <a:t>na</a:t>
            </a:r>
            <a:r>
              <a:rPr lang="en-US" sz="2000" dirty="0" smtClean="0"/>
              <a:t> </a:t>
            </a:r>
            <a:r>
              <a:rPr lang="en-US" sz="2000" dirty="0" err="1" smtClean="0"/>
              <a:t>lugha</a:t>
            </a:r>
            <a:endParaRPr lang="en-US" sz="2000" dirty="0" smtClean="0"/>
          </a:p>
          <a:p>
            <a:pPr>
              <a:buNone/>
            </a:pPr>
            <a:r>
              <a:rPr lang="en-US" sz="2000" dirty="0" err="1" smtClean="0"/>
              <a:t>za</a:t>
            </a:r>
            <a:r>
              <a:rPr lang="en-US" sz="2000" dirty="0" smtClean="0"/>
              <a:t> </a:t>
            </a:r>
            <a:r>
              <a:rPr lang="en-US" sz="2000" dirty="0" err="1" smtClean="0"/>
              <a:t>Kibantu</a:t>
            </a:r>
            <a:r>
              <a:rPr lang="en-US" sz="2000" dirty="0" smtClean="0"/>
              <a:t>. </a:t>
            </a:r>
            <a:r>
              <a:rPr lang="en-US" sz="2000" dirty="0" err="1" smtClean="0"/>
              <a:t>Hii</a:t>
            </a:r>
            <a:r>
              <a:rPr lang="en-US" sz="2000" dirty="0" smtClean="0"/>
              <a:t> </a:t>
            </a:r>
            <a:r>
              <a:rPr lang="en-US" sz="2000" dirty="0" err="1" smtClean="0"/>
              <a:t>ni</a:t>
            </a:r>
            <a:r>
              <a:rPr lang="en-US" sz="2000" dirty="0" smtClean="0"/>
              <a:t> </a:t>
            </a:r>
            <a:r>
              <a:rPr lang="en-US" sz="2000" dirty="0" err="1" smtClean="0"/>
              <a:t>kwa</a:t>
            </a:r>
            <a:r>
              <a:rPr lang="en-US" sz="2000" dirty="0" smtClean="0"/>
              <a:t> </a:t>
            </a:r>
            <a:r>
              <a:rPr lang="en-US" sz="2000" dirty="0" err="1" smtClean="0"/>
              <a:t>sababu</a:t>
            </a:r>
            <a:r>
              <a:rPr lang="en-US" sz="2000" dirty="0" smtClean="0"/>
              <a:t> </a:t>
            </a:r>
            <a:r>
              <a:rPr lang="en-US" sz="2000" dirty="0" err="1" smtClean="0"/>
              <a:t>tu</a:t>
            </a:r>
            <a:r>
              <a:rPr lang="en-US" sz="2000" dirty="0" smtClean="0"/>
              <a:t> </a:t>
            </a:r>
            <a:r>
              <a:rPr lang="en-US" sz="2000" dirty="0" err="1" smtClean="0"/>
              <a:t>tayari</a:t>
            </a:r>
            <a:r>
              <a:rPr lang="en-US" sz="2000" dirty="0" smtClean="0"/>
              <a:t> </a:t>
            </a:r>
            <a:r>
              <a:rPr lang="en-US" sz="2000" dirty="0" err="1" smtClean="0"/>
              <a:t>mtu</a:t>
            </a:r>
            <a:r>
              <a:rPr lang="en-US" sz="2000" dirty="0" smtClean="0"/>
              <a:t> </a:t>
            </a:r>
            <a:r>
              <a:rPr lang="en-US" sz="2000" dirty="0" err="1" smtClean="0"/>
              <a:t>amekuwa</a:t>
            </a:r>
            <a:r>
              <a:rPr lang="en-US" sz="2000" dirty="0" smtClean="0"/>
              <a:t> </a:t>
            </a:r>
            <a:r>
              <a:rPr lang="en-US" sz="2000" dirty="0" err="1" smtClean="0"/>
              <a:t>mmahiri</a:t>
            </a:r>
            <a:r>
              <a:rPr lang="en-US" sz="2000" dirty="0" smtClean="0"/>
              <a:t> </a:t>
            </a:r>
            <a:r>
              <a:rPr lang="en-US" sz="2000" dirty="0" err="1" smtClean="0"/>
              <a:t>wa</a:t>
            </a:r>
            <a:r>
              <a:rPr lang="en-US" sz="2000" dirty="0" smtClean="0"/>
              <a:t> </a:t>
            </a:r>
            <a:r>
              <a:rPr lang="en-US" sz="2000" dirty="0" err="1" smtClean="0"/>
              <a:t>lugha</a:t>
            </a:r>
            <a:r>
              <a:rPr lang="en-US" sz="2000" dirty="0" smtClean="0"/>
              <a:t> </a:t>
            </a:r>
            <a:r>
              <a:rPr lang="en-US" sz="2000" dirty="0" err="1" smtClean="0"/>
              <a:t>tofuati</a:t>
            </a:r>
            <a:r>
              <a:rPr lang="en-US" sz="20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6000" b="1" dirty="0" smtClean="0"/>
              <a:t>ATHARI ZA UMAHIRI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endParaRPr lang="en-US" sz="7200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sz="3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3800" b="1" dirty="0" smtClean="0">
                <a:solidFill>
                  <a:srgbClr val="FF0000"/>
                </a:solidFill>
              </a:rPr>
              <a:t>4. MAANA </a:t>
            </a:r>
          </a:p>
          <a:p>
            <a:pPr algn="just">
              <a:buNone/>
            </a:pPr>
            <a:r>
              <a:rPr lang="en-US" sz="3600" dirty="0" smtClean="0"/>
              <a:t>Mara </a:t>
            </a:r>
            <a:r>
              <a:rPr lang="en-US" sz="3600" dirty="0" err="1" smtClean="0"/>
              <a:t>nyingi</a:t>
            </a:r>
            <a:r>
              <a:rPr lang="en-US" sz="3600" dirty="0" smtClean="0"/>
              <a:t> </a:t>
            </a:r>
            <a:r>
              <a:rPr lang="en-US" sz="3600" dirty="0" err="1" smtClean="0"/>
              <a:t>mmahiri</a:t>
            </a:r>
            <a:r>
              <a:rPr lang="en-US" sz="3600" dirty="0" smtClean="0"/>
              <a:t> </a:t>
            </a:r>
            <a:r>
              <a:rPr lang="en-US" sz="3600" dirty="0" err="1" smtClean="0"/>
              <a:t>wa</a:t>
            </a:r>
            <a:r>
              <a:rPr lang="en-US" sz="3600" dirty="0" smtClean="0"/>
              <a:t> </a:t>
            </a:r>
            <a:r>
              <a:rPr lang="en-US" sz="3600" dirty="0" err="1" smtClean="0"/>
              <a:t>lugha</a:t>
            </a:r>
            <a:r>
              <a:rPr lang="en-US" sz="3600" dirty="0" smtClean="0"/>
              <a:t> </a:t>
            </a:r>
            <a:r>
              <a:rPr lang="en-US" sz="3600" dirty="0" err="1" smtClean="0"/>
              <a:t>huonesha</a:t>
            </a:r>
            <a:r>
              <a:rPr lang="en-US" sz="3600" dirty="0" smtClean="0"/>
              <a:t> </a:t>
            </a:r>
            <a:r>
              <a:rPr lang="en-US" sz="3600" dirty="0" err="1" smtClean="0"/>
              <a:t>athari</a:t>
            </a:r>
            <a:r>
              <a:rPr lang="en-US" sz="3600" dirty="0" smtClean="0"/>
              <a:t> </a:t>
            </a:r>
            <a:r>
              <a:rPr lang="en-US" sz="3600" dirty="0" err="1" smtClean="0"/>
              <a:t>katika</a:t>
            </a:r>
            <a:r>
              <a:rPr lang="en-US" sz="3600" dirty="0" smtClean="0"/>
              <a:t> </a:t>
            </a:r>
            <a:r>
              <a:rPr lang="en-US" sz="3600" dirty="0" err="1" smtClean="0"/>
              <a:t>maana</a:t>
            </a:r>
            <a:endParaRPr lang="en-US" sz="3600" dirty="0" smtClean="0"/>
          </a:p>
          <a:p>
            <a:pPr algn="just">
              <a:buNone/>
            </a:pPr>
            <a:r>
              <a:rPr lang="en-US" sz="3600" dirty="0" err="1" smtClean="0"/>
              <a:t>anapokuwa</a:t>
            </a:r>
            <a:r>
              <a:rPr lang="en-US" sz="3600" dirty="0" smtClean="0"/>
              <a:t> </a:t>
            </a:r>
            <a:r>
              <a:rPr lang="en-US" sz="3600" dirty="0" err="1" smtClean="0"/>
              <a:t>anazungumza</a:t>
            </a:r>
            <a:r>
              <a:rPr lang="en-US" sz="3600" dirty="0" smtClean="0"/>
              <a:t>. </a:t>
            </a:r>
            <a:r>
              <a:rPr lang="en-US" sz="3600" dirty="0" err="1" smtClean="0"/>
              <a:t>Baadhi</a:t>
            </a:r>
            <a:r>
              <a:rPr lang="en-US" sz="3600" dirty="0" smtClean="0"/>
              <a:t> </a:t>
            </a:r>
            <a:r>
              <a:rPr lang="en-US" sz="3600" dirty="0" err="1" smtClean="0"/>
              <a:t>ya</a:t>
            </a:r>
            <a:r>
              <a:rPr lang="en-US" sz="3600" dirty="0" smtClean="0"/>
              <a:t> </a:t>
            </a:r>
            <a:r>
              <a:rPr lang="en-US" sz="3600" dirty="0" err="1" smtClean="0"/>
              <a:t>watu</a:t>
            </a:r>
            <a:r>
              <a:rPr lang="en-US" sz="3600" dirty="0" smtClean="0"/>
              <a:t> </a:t>
            </a:r>
            <a:r>
              <a:rPr lang="en-US" sz="3600" dirty="0" err="1" smtClean="0"/>
              <a:t>wanapozungumza</a:t>
            </a:r>
            <a:r>
              <a:rPr lang="en-US" sz="3600" dirty="0" smtClean="0"/>
              <a:t>,</a:t>
            </a:r>
          </a:p>
          <a:p>
            <a:pPr algn="just">
              <a:buNone/>
            </a:pPr>
            <a:r>
              <a:rPr lang="en-US" sz="3600" dirty="0" err="1" smtClean="0"/>
              <a:t>maana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maneno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lugha</a:t>
            </a:r>
            <a:r>
              <a:rPr lang="en-US" sz="3600" dirty="0" smtClean="0"/>
              <a:t> </a:t>
            </a:r>
            <a:r>
              <a:rPr lang="en-US" sz="3600" dirty="0" err="1" smtClean="0"/>
              <a:t>fulani</a:t>
            </a:r>
            <a:r>
              <a:rPr lang="en-US" sz="3600" dirty="0" smtClean="0"/>
              <a:t> </a:t>
            </a:r>
            <a:r>
              <a:rPr lang="en-US" sz="3600" dirty="0" err="1" smtClean="0"/>
              <a:t>wanazozumgumza</a:t>
            </a:r>
            <a:endParaRPr lang="en-US" sz="3600" dirty="0" smtClean="0"/>
          </a:p>
          <a:p>
            <a:pPr algn="just">
              <a:buNone/>
            </a:pPr>
            <a:r>
              <a:rPr lang="en-US" sz="3600" dirty="0" err="1" smtClean="0"/>
              <a:t>hujitokeza</a:t>
            </a:r>
            <a:r>
              <a:rPr lang="en-US" sz="3600" dirty="0" smtClean="0"/>
              <a:t> </a:t>
            </a:r>
            <a:r>
              <a:rPr lang="en-US" sz="3600" dirty="0" err="1" smtClean="0"/>
              <a:t>katika</a:t>
            </a:r>
            <a:r>
              <a:rPr lang="en-US" sz="3600" dirty="0" smtClean="0"/>
              <a:t> </a:t>
            </a:r>
            <a:r>
              <a:rPr lang="en-US" sz="3600" dirty="0" err="1" smtClean="0"/>
              <a:t>lugha</a:t>
            </a:r>
            <a:r>
              <a:rPr lang="en-US" sz="3600" dirty="0" smtClean="0"/>
              <a:t> </a:t>
            </a:r>
            <a:r>
              <a:rPr lang="en-US" sz="3600" dirty="0" err="1" smtClean="0"/>
              <a:t>nyingine</a:t>
            </a:r>
            <a:r>
              <a:rPr lang="en-US" sz="3600" dirty="0" smtClean="0"/>
              <a:t>.</a:t>
            </a:r>
          </a:p>
          <a:p>
            <a:pPr algn="just">
              <a:buNone/>
            </a:pPr>
            <a:endParaRPr lang="en-US" sz="3600" dirty="0" smtClean="0"/>
          </a:p>
          <a:p>
            <a:pPr algn="just">
              <a:buNone/>
            </a:pPr>
            <a:r>
              <a:rPr lang="en-US" sz="3600" b="1" dirty="0" err="1" smtClean="0"/>
              <a:t>Wangoni</a:t>
            </a:r>
            <a:r>
              <a:rPr lang="en-US" sz="3600" dirty="0" smtClean="0"/>
              <a:t> </a:t>
            </a:r>
            <a:r>
              <a:rPr lang="en-US" sz="3600" dirty="0" err="1" smtClean="0"/>
              <a:t>hutumia</a:t>
            </a:r>
            <a:r>
              <a:rPr lang="en-US" sz="3600" dirty="0" smtClean="0"/>
              <a:t> </a:t>
            </a:r>
            <a:r>
              <a:rPr lang="en-US" sz="3600" dirty="0" err="1" smtClean="0"/>
              <a:t>neno</a:t>
            </a:r>
            <a:r>
              <a:rPr lang="en-US" sz="3600" dirty="0" smtClean="0"/>
              <a:t> </a:t>
            </a:r>
            <a:r>
              <a:rPr lang="en-US" sz="3600" dirty="0" err="1" smtClean="0"/>
              <a:t>kuchacha</a:t>
            </a:r>
            <a:r>
              <a:rPr lang="en-US" sz="3600" dirty="0" smtClean="0"/>
              <a:t> </a:t>
            </a:r>
            <a:r>
              <a:rPr lang="en-US" sz="3600" dirty="0" err="1" smtClean="0"/>
              <a:t>wakimaanisha</a:t>
            </a:r>
            <a:r>
              <a:rPr lang="en-US" sz="3600" dirty="0" smtClean="0"/>
              <a:t> </a:t>
            </a:r>
            <a:r>
              <a:rPr lang="en-US" sz="3600" dirty="0" err="1" smtClean="0"/>
              <a:t>kuwa</a:t>
            </a:r>
            <a:r>
              <a:rPr lang="en-US" sz="3600" dirty="0" smtClean="0"/>
              <a:t> </a:t>
            </a:r>
          </a:p>
          <a:p>
            <a:pPr algn="just">
              <a:buNone/>
            </a:pPr>
            <a:r>
              <a:rPr lang="en-US" sz="3600" b="1" dirty="0" err="1" smtClean="0">
                <a:solidFill>
                  <a:srgbClr val="FF0000"/>
                </a:solidFill>
              </a:rPr>
              <a:t>kichachu</a:t>
            </a:r>
            <a:r>
              <a:rPr lang="en-US" sz="3600" b="1" dirty="0" smtClean="0">
                <a:solidFill>
                  <a:srgbClr val="FF0000"/>
                </a:solidFill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</a:rPr>
              <a:t>kichungu</a:t>
            </a:r>
            <a:r>
              <a:rPr lang="en-US" sz="3600" b="1" dirty="0" smtClean="0">
                <a:solidFill>
                  <a:srgbClr val="FF0000"/>
                </a:solidFill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</a:rPr>
              <a:t>kikali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na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ukakasi</a:t>
            </a:r>
            <a:r>
              <a:rPr lang="en-US" sz="3600" dirty="0" smtClean="0"/>
              <a:t>. </a:t>
            </a:r>
            <a:r>
              <a:rPr lang="en-US" sz="3600" dirty="0" err="1" smtClean="0"/>
              <a:t>Wao</a:t>
            </a:r>
            <a:r>
              <a:rPr lang="en-US" sz="3600" dirty="0" smtClean="0"/>
              <a:t> </a:t>
            </a:r>
            <a:r>
              <a:rPr lang="en-US" sz="3600" dirty="0" err="1" smtClean="0"/>
              <a:t>wana</a:t>
            </a:r>
            <a:r>
              <a:rPr lang="en-US" sz="3600" dirty="0" smtClean="0"/>
              <a:t> </a:t>
            </a:r>
            <a:r>
              <a:rPr lang="en-US" sz="3600" dirty="0" err="1" smtClean="0"/>
              <a:t>neno</a:t>
            </a:r>
            <a:r>
              <a:rPr lang="en-US" sz="3600" dirty="0" smtClean="0"/>
              <a:t> </a:t>
            </a:r>
            <a:r>
              <a:rPr lang="en-US" sz="3600" dirty="0" err="1" smtClean="0"/>
              <a:t>moja</a:t>
            </a:r>
            <a:endParaRPr lang="en-US" sz="3600" dirty="0" smtClean="0"/>
          </a:p>
          <a:p>
            <a:pPr algn="just">
              <a:buNone/>
            </a:pPr>
            <a:r>
              <a:rPr lang="en-US" sz="3600" dirty="0" err="1" smtClean="0"/>
              <a:t>tu</a:t>
            </a:r>
            <a:r>
              <a:rPr lang="en-US" sz="3600" dirty="0" smtClean="0"/>
              <a:t> </a:t>
            </a:r>
            <a:r>
              <a:rPr lang="en-US" sz="3600" dirty="0" err="1" smtClean="0"/>
              <a:t>katika</a:t>
            </a:r>
            <a:r>
              <a:rPr lang="en-US" sz="3600" dirty="0" smtClean="0"/>
              <a:t> </a:t>
            </a:r>
            <a:r>
              <a:rPr lang="en-US" sz="3600" dirty="0" err="1" smtClean="0"/>
              <a:t>lugha</a:t>
            </a:r>
            <a:r>
              <a:rPr lang="en-US" sz="3600" dirty="0" smtClean="0"/>
              <a:t> </a:t>
            </a:r>
            <a:r>
              <a:rPr lang="en-US" sz="3600" dirty="0" err="1" smtClean="0"/>
              <a:t>yao</a:t>
            </a:r>
            <a:r>
              <a:rPr lang="en-US" sz="3600" dirty="0" smtClean="0"/>
              <a:t> </a:t>
            </a:r>
            <a:r>
              <a:rPr lang="en-US" sz="3600" dirty="0" err="1" smtClean="0"/>
              <a:t>ambalo</a:t>
            </a:r>
            <a:r>
              <a:rPr lang="en-US" sz="3600" dirty="0" smtClean="0"/>
              <a:t> </a:t>
            </a:r>
            <a:r>
              <a:rPr lang="en-US" sz="3600" dirty="0" err="1" smtClean="0"/>
              <a:t>hubeba</a:t>
            </a:r>
            <a:r>
              <a:rPr lang="en-US" sz="3600" dirty="0" smtClean="0"/>
              <a:t> </a:t>
            </a:r>
            <a:r>
              <a:rPr lang="en-US" sz="3600" dirty="0" err="1" smtClean="0"/>
              <a:t>maana</a:t>
            </a:r>
            <a:r>
              <a:rPr lang="en-US" sz="3600" dirty="0" smtClean="0"/>
              <a:t> </a:t>
            </a:r>
            <a:r>
              <a:rPr lang="en-US" sz="3600" dirty="0" err="1" smtClean="0"/>
              <a:t>hizi</a:t>
            </a:r>
            <a:r>
              <a:rPr lang="en-US" sz="3600" dirty="0" smtClean="0"/>
              <a:t> </a:t>
            </a:r>
            <a:r>
              <a:rPr lang="en-US" sz="3600" dirty="0" err="1" smtClean="0"/>
              <a:t>zote</a:t>
            </a:r>
            <a:r>
              <a:rPr lang="en-US" sz="3600" dirty="0" smtClean="0"/>
              <a:t>. </a:t>
            </a:r>
            <a:r>
              <a:rPr lang="en-US" sz="3600" b="1" dirty="0" err="1" smtClean="0"/>
              <a:t>Wanyamwezi</a:t>
            </a:r>
            <a:endParaRPr lang="en-US" sz="3600" b="1" dirty="0" smtClean="0"/>
          </a:p>
          <a:p>
            <a:pPr algn="just">
              <a:buNone/>
            </a:pPr>
            <a:r>
              <a:rPr lang="en-US" sz="3600" dirty="0" err="1" smtClean="0"/>
              <a:t>wanapozungumza</a:t>
            </a:r>
            <a:r>
              <a:rPr lang="en-US" sz="3600" dirty="0" smtClean="0"/>
              <a:t> Kiswahili </a:t>
            </a:r>
            <a:r>
              <a:rPr lang="en-US" sz="3600" dirty="0" err="1" smtClean="0"/>
              <a:t>hawawezi</a:t>
            </a:r>
            <a:r>
              <a:rPr lang="en-US" sz="3600" dirty="0" smtClean="0"/>
              <a:t> </a:t>
            </a:r>
            <a:r>
              <a:rPr lang="en-US" sz="3600" dirty="0" err="1" smtClean="0"/>
              <a:t>kutofautisha</a:t>
            </a:r>
            <a:r>
              <a:rPr lang="en-US" sz="3600" dirty="0" smtClean="0"/>
              <a:t> </a:t>
            </a:r>
            <a:r>
              <a:rPr lang="en-US" sz="3600" dirty="0" err="1" smtClean="0"/>
              <a:t>neno</a:t>
            </a:r>
            <a:r>
              <a:rPr lang="en-US" sz="3600" dirty="0" smtClean="0"/>
              <a:t> </a:t>
            </a:r>
            <a:r>
              <a:rPr lang="en-US" sz="3600" b="1" dirty="0" err="1" smtClean="0"/>
              <a:t>jana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endParaRPr lang="en-US" sz="3600" dirty="0" smtClean="0"/>
          </a:p>
          <a:p>
            <a:pPr algn="just">
              <a:buNone/>
            </a:pPr>
            <a:r>
              <a:rPr lang="en-US" sz="3600" b="1" dirty="0" err="1" smtClean="0"/>
              <a:t>kesho</a:t>
            </a:r>
            <a:r>
              <a:rPr lang="en-US" sz="3600" dirty="0" smtClean="0"/>
              <a:t> </a:t>
            </a:r>
            <a:r>
              <a:rPr lang="en-US" sz="3600" dirty="0" err="1" smtClean="0"/>
              <a:t>kutokana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sababu</a:t>
            </a:r>
            <a:r>
              <a:rPr lang="en-US" sz="3600" dirty="0" smtClean="0"/>
              <a:t> </a:t>
            </a:r>
            <a:r>
              <a:rPr lang="en-US" sz="3600" dirty="0" err="1" smtClean="0"/>
              <a:t>kuwa</a:t>
            </a:r>
            <a:r>
              <a:rPr lang="en-US" sz="3600" dirty="0" smtClean="0"/>
              <a:t> </a:t>
            </a:r>
            <a:r>
              <a:rPr lang="en-US" sz="3600" dirty="0" err="1" smtClean="0"/>
              <a:t>katika</a:t>
            </a:r>
            <a:r>
              <a:rPr lang="en-US" sz="3600" dirty="0" smtClean="0"/>
              <a:t> </a:t>
            </a:r>
            <a:r>
              <a:rPr lang="en-US" sz="3600" dirty="0" err="1" smtClean="0"/>
              <a:t>lugha</a:t>
            </a:r>
            <a:r>
              <a:rPr lang="en-US" sz="3600" dirty="0" smtClean="0"/>
              <a:t> </a:t>
            </a:r>
            <a:r>
              <a:rPr lang="en-US" sz="3600" dirty="0" err="1" smtClean="0"/>
              <a:t>yao</a:t>
            </a:r>
            <a:r>
              <a:rPr lang="en-US" sz="3600" dirty="0" smtClean="0"/>
              <a:t> </a:t>
            </a:r>
            <a:r>
              <a:rPr lang="en-US" sz="3600" dirty="0" err="1" smtClean="0"/>
              <a:t>neno</a:t>
            </a: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</a:rPr>
              <a:t>`` </a:t>
            </a:r>
            <a:r>
              <a:rPr lang="en-US" sz="3600" b="1" dirty="0" err="1" smtClean="0">
                <a:solidFill>
                  <a:srgbClr val="FF0000"/>
                </a:solidFill>
              </a:rPr>
              <a:t>Igolo</a:t>
            </a:r>
            <a:r>
              <a:rPr lang="en-US" sz="3600" b="1" dirty="0" smtClean="0">
                <a:solidFill>
                  <a:srgbClr val="FF0000"/>
                </a:solidFill>
              </a:rPr>
              <a:t> ``</a:t>
            </a:r>
          </a:p>
          <a:p>
            <a:pPr algn="just">
              <a:buNone/>
            </a:pPr>
            <a:r>
              <a:rPr lang="en-US" sz="3600" dirty="0" err="1" smtClean="0"/>
              <a:t>huwa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maana</a:t>
            </a:r>
            <a:r>
              <a:rPr lang="en-US" sz="3600" dirty="0" smtClean="0"/>
              <a:t> </a:t>
            </a:r>
            <a:r>
              <a:rPr lang="en-US" sz="3600" dirty="0" err="1" smtClean="0"/>
              <a:t>zote</a:t>
            </a:r>
            <a:r>
              <a:rPr lang="en-US" sz="3600" dirty="0" smtClean="0"/>
              <a:t> </a:t>
            </a:r>
            <a:r>
              <a:rPr lang="en-US" sz="3600" dirty="0" err="1" smtClean="0"/>
              <a:t>mbili</a:t>
            </a:r>
            <a:r>
              <a:rPr lang="en-US" sz="3600" dirty="0" smtClean="0"/>
              <a:t> </a:t>
            </a:r>
            <a:r>
              <a:rPr lang="en-US" sz="3600" dirty="0" err="1" smtClean="0"/>
              <a:t>yaani</a:t>
            </a:r>
            <a:r>
              <a:rPr lang="en-US" sz="3600" dirty="0" smtClean="0"/>
              <a:t> </a:t>
            </a:r>
            <a:r>
              <a:rPr lang="en-US" sz="3600" dirty="0" err="1" smtClean="0"/>
              <a:t>jana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kesho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6000" b="1" dirty="0" smtClean="0"/>
              <a:t>ATHARI ZA UMAHIRI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endParaRPr lang="en-US" sz="7200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/>
          </a:bodyPr>
          <a:lstStyle/>
          <a:p>
            <a:pPr marL="550926" indent="-514350">
              <a:buAutoNum type="arabicPeriod"/>
            </a:pPr>
            <a:r>
              <a:rPr lang="en-US" sz="2200" dirty="0" err="1" smtClean="0"/>
              <a:t>Onesha</a:t>
            </a:r>
            <a:r>
              <a:rPr lang="en-US" sz="2200" dirty="0" smtClean="0"/>
              <a:t> </a:t>
            </a:r>
            <a:r>
              <a:rPr lang="en-US" sz="2200" dirty="0" err="1" smtClean="0"/>
              <a:t>tofauti</a:t>
            </a:r>
            <a:r>
              <a:rPr lang="en-US" sz="2200" dirty="0" smtClean="0"/>
              <a:t> </a:t>
            </a:r>
            <a:r>
              <a:rPr lang="en-US" sz="2200" dirty="0" err="1" smtClean="0"/>
              <a:t>inayojitokeza</a:t>
            </a:r>
            <a:r>
              <a:rPr lang="en-US" sz="2200" dirty="0" smtClean="0"/>
              <a:t> </a:t>
            </a:r>
            <a:r>
              <a:rPr lang="en-US" sz="2200" dirty="0" err="1" smtClean="0"/>
              <a:t>kati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umahiri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umahiri</a:t>
            </a:r>
            <a:r>
              <a:rPr lang="en-US" sz="2200" dirty="0" smtClean="0"/>
              <a:t> </a:t>
            </a:r>
            <a:r>
              <a:rPr lang="en-US" sz="2200" dirty="0" err="1" smtClean="0"/>
              <a:t>wa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Bainisha</a:t>
            </a:r>
            <a:r>
              <a:rPr lang="en-US" sz="2200" dirty="0" smtClean="0"/>
              <a:t> </a:t>
            </a:r>
            <a:r>
              <a:rPr lang="en-US" sz="2200" dirty="0" err="1" smtClean="0"/>
              <a:t>sababu</a:t>
            </a:r>
            <a:r>
              <a:rPr lang="en-US" sz="2200" dirty="0" smtClean="0"/>
              <a:t> </a:t>
            </a:r>
            <a:r>
              <a:rPr lang="en-US" sz="2200" dirty="0" err="1" smtClean="0"/>
              <a:t>zinazochangi</a:t>
            </a:r>
            <a:r>
              <a:rPr lang="en-US" sz="2200" dirty="0" smtClean="0"/>
              <a:t> </a:t>
            </a:r>
            <a:r>
              <a:rPr lang="en-US" sz="2200" dirty="0" err="1" smtClean="0"/>
              <a:t>kutokea</a:t>
            </a:r>
            <a:r>
              <a:rPr lang="en-US" sz="2200" dirty="0" smtClean="0"/>
              <a:t> </a:t>
            </a:r>
            <a:r>
              <a:rPr lang="en-US" sz="2200" dirty="0" err="1" smtClean="0"/>
              <a:t>kwa</a:t>
            </a:r>
            <a:r>
              <a:rPr lang="en-US" sz="2200" dirty="0" smtClean="0"/>
              <a:t> </a:t>
            </a:r>
            <a:r>
              <a:rPr lang="en-US" sz="2200" dirty="0" err="1" smtClean="0"/>
              <a:t>umahiri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Unadhani</a:t>
            </a:r>
            <a:r>
              <a:rPr lang="en-US" sz="2200" dirty="0" smtClean="0"/>
              <a:t> </a:t>
            </a:r>
            <a:r>
              <a:rPr lang="en-US" sz="2200" dirty="0" err="1" smtClean="0"/>
              <a:t>ni</a:t>
            </a:r>
            <a:r>
              <a:rPr lang="en-US" sz="2200" dirty="0" smtClean="0"/>
              <a:t> </a:t>
            </a:r>
            <a:r>
              <a:rPr lang="en-US" sz="2200" dirty="0" err="1" smtClean="0"/>
              <a:t>nini</a:t>
            </a:r>
            <a:r>
              <a:rPr lang="en-US" sz="2200" dirty="0" smtClean="0"/>
              <a:t> </a:t>
            </a:r>
            <a:r>
              <a:rPr lang="en-US" sz="2200" dirty="0" err="1" smtClean="0"/>
              <a:t>itatokea</a:t>
            </a:r>
            <a:r>
              <a:rPr lang="en-US" sz="2200" dirty="0" smtClean="0"/>
              <a:t> </a:t>
            </a:r>
            <a:r>
              <a:rPr lang="en-US" sz="2200" dirty="0" err="1" smtClean="0"/>
              <a:t>baada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mtu</a:t>
            </a:r>
            <a:r>
              <a:rPr lang="en-US" sz="2200" dirty="0" smtClean="0"/>
              <a:t> </a:t>
            </a:r>
            <a:r>
              <a:rPr lang="en-US" sz="2200" dirty="0" err="1" smtClean="0"/>
              <a:t>kuwa</a:t>
            </a:r>
            <a:r>
              <a:rPr lang="en-US" sz="2200" dirty="0" smtClean="0"/>
              <a:t> </a:t>
            </a:r>
            <a:r>
              <a:rPr lang="en-US" sz="2200" dirty="0" err="1" smtClean="0"/>
              <a:t>mahiri</a:t>
            </a:r>
            <a:r>
              <a:rPr lang="en-US" sz="2200" dirty="0" smtClean="0"/>
              <a:t> </a:t>
            </a:r>
            <a:r>
              <a:rPr lang="en-US" sz="2200" dirty="0" err="1" smtClean="0"/>
              <a:t>wa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 au </a:t>
            </a:r>
            <a:r>
              <a:rPr lang="en-US" sz="2200" dirty="0" err="1" smtClean="0"/>
              <a:t>mahiri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Binadamu</a:t>
            </a:r>
            <a:r>
              <a:rPr lang="en-US" sz="2200" dirty="0" smtClean="0"/>
              <a:t> </a:t>
            </a:r>
            <a:r>
              <a:rPr lang="en-US" sz="2200" dirty="0" err="1" smtClean="0"/>
              <a:t>mwenye</a:t>
            </a:r>
            <a:r>
              <a:rPr lang="en-US" sz="2200" dirty="0" smtClean="0"/>
              <a:t> </a:t>
            </a:r>
            <a:r>
              <a:rPr lang="en-US" sz="2200" dirty="0" err="1" smtClean="0"/>
              <a:t>ujuzi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stadi</a:t>
            </a:r>
            <a:r>
              <a:rPr lang="en-US" sz="2200" dirty="0" smtClean="0"/>
              <a:t> </a:t>
            </a:r>
            <a:r>
              <a:rPr lang="en-US" sz="2200" dirty="0" err="1" smtClean="0"/>
              <a:t>zote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 </a:t>
            </a:r>
            <a:r>
              <a:rPr lang="en-US" sz="2200" dirty="0" err="1" smtClean="0"/>
              <a:t>fulani</a:t>
            </a:r>
            <a:r>
              <a:rPr lang="en-US" sz="2200" dirty="0" smtClean="0"/>
              <a:t> </a:t>
            </a:r>
            <a:r>
              <a:rPr lang="en-US" sz="2200" dirty="0" err="1" smtClean="0"/>
              <a:t>anaitwa</a:t>
            </a:r>
            <a:r>
              <a:rPr lang="en-US" sz="2200" dirty="0" smtClean="0"/>
              <a:t> </a:t>
            </a:r>
            <a:r>
              <a:rPr lang="en-US" sz="2200" dirty="0" err="1" smtClean="0"/>
              <a:t>nani</a:t>
            </a:r>
            <a:r>
              <a:rPr lang="en-US" sz="2200" dirty="0" smtClean="0"/>
              <a:t>?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Eleza</a:t>
            </a:r>
            <a:r>
              <a:rPr lang="en-US" sz="2200" dirty="0" smtClean="0"/>
              <a:t> </a:t>
            </a:r>
            <a:r>
              <a:rPr lang="en-US" sz="2200" dirty="0" err="1" smtClean="0"/>
              <a:t>chanzo</a:t>
            </a:r>
            <a:r>
              <a:rPr lang="en-US" sz="2200" dirty="0" smtClean="0"/>
              <a:t> cha </a:t>
            </a:r>
            <a:r>
              <a:rPr lang="en-US" sz="2200" dirty="0" err="1" smtClean="0"/>
              <a:t>misimu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rejesta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Bainisha</a:t>
            </a:r>
            <a:r>
              <a:rPr lang="en-US" sz="2200" dirty="0" smtClean="0"/>
              <a:t> </a:t>
            </a:r>
            <a:r>
              <a:rPr lang="en-US" sz="2200" dirty="0" err="1" smtClean="0"/>
              <a:t>mazingira</a:t>
            </a:r>
            <a:r>
              <a:rPr lang="en-US" sz="2200" dirty="0" smtClean="0"/>
              <a:t> </a:t>
            </a:r>
            <a:r>
              <a:rPr lang="en-US" sz="2200" dirty="0" err="1" smtClean="0"/>
              <a:t>mbalimbali</a:t>
            </a:r>
            <a:r>
              <a:rPr lang="en-US" sz="2200" dirty="0" smtClean="0"/>
              <a:t> </a:t>
            </a:r>
            <a:r>
              <a:rPr lang="en-US" sz="2200" dirty="0" err="1" smtClean="0"/>
              <a:t>yanayoweza</a:t>
            </a:r>
            <a:r>
              <a:rPr lang="en-US" sz="2200" dirty="0" smtClean="0"/>
              <a:t> </a:t>
            </a:r>
            <a:r>
              <a:rPr lang="en-US" sz="2200" dirty="0" err="1" smtClean="0"/>
              <a:t>kujitokeza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rejesta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Taja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fafanua</a:t>
            </a:r>
            <a:r>
              <a:rPr lang="en-US" sz="2200" dirty="0" smtClean="0"/>
              <a:t> </a:t>
            </a:r>
            <a:r>
              <a:rPr lang="en-US" sz="2200" dirty="0" err="1" smtClean="0"/>
              <a:t>miongozo</a:t>
            </a:r>
            <a:r>
              <a:rPr lang="en-US" sz="2200" dirty="0" smtClean="0"/>
              <a:t> </a:t>
            </a:r>
            <a:r>
              <a:rPr lang="en-US" sz="2200" dirty="0" err="1" smtClean="0"/>
              <a:t>mbalimbali</a:t>
            </a:r>
            <a:r>
              <a:rPr lang="en-US" sz="2200" dirty="0" smtClean="0"/>
              <a:t> </a:t>
            </a:r>
            <a:r>
              <a:rPr lang="en-US" sz="2200" dirty="0" err="1" smtClean="0"/>
              <a:t>inayomwezesha</a:t>
            </a:r>
            <a:r>
              <a:rPr lang="en-US" sz="2200" dirty="0" smtClean="0"/>
              <a:t> </a:t>
            </a:r>
            <a:r>
              <a:rPr lang="en-US" sz="2200" dirty="0" err="1" smtClean="0"/>
              <a:t>mtumiaji</a:t>
            </a:r>
            <a:r>
              <a:rPr lang="en-US" sz="2200" dirty="0" smtClean="0"/>
              <a:t> </a:t>
            </a:r>
            <a:r>
              <a:rPr lang="en-US" sz="2200" dirty="0" err="1" smtClean="0"/>
              <a:t>wa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 </a:t>
            </a:r>
            <a:r>
              <a:rPr lang="en-US" sz="2200" dirty="0" err="1" smtClean="0"/>
              <a:t>kuweza</a:t>
            </a:r>
            <a:r>
              <a:rPr lang="en-US" sz="2200" dirty="0" smtClean="0"/>
              <a:t> </a:t>
            </a:r>
            <a:r>
              <a:rPr lang="en-US" sz="2200" dirty="0" err="1" smtClean="0"/>
              <a:t>kuwasiliana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jamii</a:t>
            </a:r>
            <a:r>
              <a:rPr lang="en-US" sz="2200" dirty="0" smtClean="0"/>
              <a:t> </a:t>
            </a:r>
            <a:r>
              <a:rPr lang="en-US" sz="2200" dirty="0" err="1" smtClean="0"/>
              <a:t>yake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Nini</a:t>
            </a:r>
            <a:r>
              <a:rPr lang="en-US" sz="2200" dirty="0" smtClean="0"/>
              <a:t> </a:t>
            </a:r>
            <a:r>
              <a:rPr lang="en-US" sz="2200" dirty="0" err="1" smtClean="0"/>
              <a:t>maana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mtindo</a:t>
            </a:r>
            <a:r>
              <a:rPr lang="en-US" sz="2200" dirty="0" smtClean="0"/>
              <a:t> </a:t>
            </a:r>
            <a:r>
              <a:rPr lang="en-US" sz="2200" dirty="0" err="1" smtClean="0"/>
              <a:t>wa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?, </a:t>
            </a:r>
            <a:r>
              <a:rPr lang="en-US" sz="2200" dirty="0" err="1" smtClean="0"/>
              <a:t>fafanua</a:t>
            </a:r>
            <a:r>
              <a:rPr lang="en-US" sz="2200" dirty="0" smtClean="0"/>
              <a:t> </a:t>
            </a:r>
            <a:r>
              <a:rPr lang="en-US" sz="2200" dirty="0" err="1" smtClean="0"/>
              <a:t>kwa</a:t>
            </a:r>
            <a:r>
              <a:rPr lang="en-US" sz="2200" dirty="0" smtClean="0"/>
              <a:t> </a:t>
            </a:r>
            <a:r>
              <a:rPr lang="en-US" sz="2200" dirty="0" err="1" smtClean="0"/>
              <a:t>ufupi</a:t>
            </a:r>
            <a:r>
              <a:rPr lang="en-US" sz="2200" dirty="0" smtClean="0"/>
              <a:t> </a:t>
            </a:r>
            <a:r>
              <a:rPr lang="en-US" sz="2200" dirty="0" err="1" smtClean="0"/>
              <a:t>mitindo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Onesha</a:t>
            </a:r>
            <a:r>
              <a:rPr lang="en-US" sz="2200" dirty="0" smtClean="0"/>
              <a:t> </a:t>
            </a:r>
            <a:r>
              <a:rPr lang="en-US" sz="2200" dirty="0" err="1" smtClean="0"/>
              <a:t>uhusiano</a:t>
            </a:r>
            <a:r>
              <a:rPr lang="en-US" sz="2200" dirty="0" smtClean="0"/>
              <a:t> </a:t>
            </a:r>
            <a:r>
              <a:rPr lang="en-US" sz="2200" dirty="0" err="1" smtClean="0"/>
              <a:t>unaojitokeza</a:t>
            </a:r>
            <a:r>
              <a:rPr lang="en-US" sz="2200" dirty="0" smtClean="0"/>
              <a:t> </a:t>
            </a:r>
            <a:r>
              <a:rPr lang="en-US" sz="2200" dirty="0" err="1" smtClean="0"/>
              <a:t>kati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rejesta</a:t>
            </a:r>
            <a:r>
              <a:rPr lang="en-US" sz="2200" dirty="0" smtClean="0"/>
              <a:t> </a:t>
            </a:r>
            <a:r>
              <a:rPr lang="en-US" sz="2200" dirty="0" err="1" smtClean="0"/>
              <a:t>na</a:t>
            </a:r>
            <a:r>
              <a:rPr lang="en-US" sz="2200" dirty="0" smtClean="0"/>
              <a:t> </a:t>
            </a:r>
            <a:r>
              <a:rPr lang="en-US" sz="2200" dirty="0" err="1" smtClean="0"/>
              <a:t>misimu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matumizi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r>
              <a:rPr lang="en-US" sz="2200" dirty="0" err="1" smtClean="0"/>
              <a:t>Misimu</a:t>
            </a:r>
            <a:r>
              <a:rPr lang="en-US" sz="2200" dirty="0" smtClean="0"/>
              <a:t> </a:t>
            </a:r>
            <a:r>
              <a:rPr lang="en-US" sz="2200" dirty="0" err="1" smtClean="0"/>
              <a:t>ni</a:t>
            </a:r>
            <a:r>
              <a:rPr lang="en-US" sz="2200" dirty="0" smtClean="0"/>
              <a:t> </a:t>
            </a:r>
            <a:r>
              <a:rPr lang="en-US" sz="2200" dirty="0" err="1" smtClean="0"/>
              <a:t>nini?,kwa</a:t>
            </a:r>
            <a:r>
              <a:rPr lang="en-US" sz="2200" dirty="0" smtClean="0"/>
              <a:t> </a:t>
            </a:r>
            <a:r>
              <a:rPr lang="en-US" sz="2200" dirty="0" err="1" smtClean="0"/>
              <a:t>msaada</a:t>
            </a:r>
            <a:r>
              <a:rPr lang="en-US" sz="2200" dirty="0" smtClean="0"/>
              <a:t> </a:t>
            </a:r>
            <a:r>
              <a:rPr lang="en-US" sz="2200" dirty="0" err="1" smtClean="0"/>
              <a:t>ya</a:t>
            </a:r>
            <a:r>
              <a:rPr lang="en-US" sz="2200" dirty="0" smtClean="0"/>
              <a:t> </a:t>
            </a:r>
            <a:r>
              <a:rPr lang="en-US" sz="2200" dirty="0" err="1" smtClean="0"/>
              <a:t>mifano</a:t>
            </a:r>
            <a:r>
              <a:rPr lang="en-US" sz="2200" dirty="0" smtClean="0"/>
              <a:t>, </a:t>
            </a:r>
            <a:r>
              <a:rPr lang="en-US" sz="2200" dirty="0" err="1" smtClean="0"/>
              <a:t>bainisha</a:t>
            </a:r>
            <a:r>
              <a:rPr lang="en-US" sz="2200" dirty="0" smtClean="0"/>
              <a:t> </a:t>
            </a:r>
            <a:r>
              <a:rPr lang="en-US" sz="2200" dirty="0" err="1" smtClean="0"/>
              <a:t>sifa</a:t>
            </a:r>
            <a:r>
              <a:rPr lang="en-US" sz="2200" dirty="0" smtClean="0"/>
              <a:t> </a:t>
            </a:r>
            <a:r>
              <a:rPr lang="en-US" sz="2200" dirty="0" err="1" smtClean="0"/>
              <a:t>za</a:t>
            </a:r>
            <a:r>
              <a:rPr lang="en-US" sz="2200" dirty="0" smtClean="0"/>
              <a:t> </a:t>
            </a:r>
            <a:r>
              <a:rPr lang="en-US" sz="2200" dirty="0" err="1" smtClean="0"/>
              <a:t>misimu</a:t>
            </a:r>
            <a:r>
              <a:rPr lang="en-US" sz="2200" dirty="0" smtClean="0"/>
              <a:t> </a:t>
            </a:r>
            <a:r>
              <a:rPr lang="en-US" sz="2200" dirty="0" err="1" smtClean="0"/>
              <a:t>katika</a:t>
            </a:r>
            <a:r>
              <a:rPr lang="en-US" sz="2200" dirty="0" smtClean="0"/>
              <a:t> </a:t>
            </a:r>
            <a:r>
              <a:rPr lang="en-US" sz="2200" dirty="0" err="1" smtClean="0"/>
              <a:t>lugha</a:t>
            </a:r>
            <a:r>
              <a:rPr lang="en-US" sz="2200" dirty="0" smtClean="0"/>
              <a:t>.</a:t>
            </a:r>
          </a:p>
          <a:p>
            <a:pPr marL="550926" indent="-514350">
              <a:buAutoNum type="arabicPeriod"/>
            </a:pPr>
            <a:endParaRPr lang="en-US" sz="2200" dirty="0" smtClean="0"/>
          </a:p>
          <a:p>
            <a:pPr marL="550926" indent="-514350">
              <a:buAutoNum type="arabicPeriod"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4000" b="1" dirty="0" smtClean="0"/>
              <a:t>MASWALI- REJESTA, MISIMU, UMAHIRI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endParaRPr lang="en-US" sz="7200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Dhana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Umahiri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400" dirty="0" err="1" smtClean="0"/>
              <a:t>Umahiri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kiwango</a:t>
            </a:r>
            <a:r>
              <a:rPr lang="en-US" sz="2400" dirty="0" smtClean="0"/>
              <a:t> cha </a:t>
            </a:r>
            <a:r>
              <a:rPr lang="en-US" sz="2400" dirty="0" err="1" smtClean="0"/>
              <a:t>juu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fulani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ambao</a:t>
            </a:r>
            <a:r>
              <a:rPr lang="en-US" sz="2400" dirty="0" smtClean="0"/>
              <a:t> </a:t>
            </a:r>
            <a:r>
              <a:rPr lang="en-US" sz="2400" dirty="0" err="1" smtClean="0"/>
              <a:t>hujikita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stadi</a:t>
            </a:r>
            <a:r>
              <a:rPr lang="en-US" sz="2400" dirty="0" smtClean="0"/>
              <a:t> </a:t>
            </a:r>
            <a:r>
              <a:rPr lang="en-US" sz="2400" dirty="0" err="1" smtClean="0"/>
              <a:t>nne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yaani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kuzungumza</a:t>
            </a:r>
            <a:r>
              <a:rPr lang="en-US" sz="2400" b="1" dirty="0" smtClean="0">
                <a:solidFill>
                  <a:srgbClr val="FF0000"/>
                </a:solidFill>
              </a:rPr>
              <a:t>,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kusikiliza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kusoma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kuandika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Makundi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Mawili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Umahiri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Umahiri</a:t>
            </a:r>
            <a:r>
              <a:rPr lang="en-US" dirty="0" smtClean="0"/>
              <a:t> </a:t>
            </a:r>
            <a:r>
              <a:rPr lang="en-US" dirty="0" err="1" smtClean="0"/>
              <a:t>katika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    b. </a:t>
            </a:r>
            <a:r>
              <a:rPr lang="en-US" dirty="0" err="1" smtClean="0"/>
              <a:t>Umahiri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UMAHIRI KATIKA KUZUNGUMZA LUGHA YA KISWAHILI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A. </a:t>
            </a:r>
            <a:r>
              <a:rPr lang="en-US" sz="2400" b="1" dirty="0" err="1" smtClean="0">
                <a:solidFill>
                  <a:srgbClr val="FF0000"/>
                </a:solidFill>
              </a:rPr>
              <a:t>Umahiri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katika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lugha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400" dirty="0" err="1" smtClean="0"/>
              <a:t>Huu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kiwango</a:t>
            </a:r>
            <a:r>
              <a:rPr lang="en-US" sz="2400" dirty="0" smtClean="0"/>
              <a:t> cha </a:t>
            </a:r>
            <a:r>
              <a:rPr lang="en-US" sz="2400" dirty="0" err="1" smtClean="0"/>
              <a:t>juu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fulani</a:t>
            </a:r>
            <a:r>
              <a:rPr lang="en-US" sz="2400" dirty="0" smtClean="0"/>
              <a:t> </a:t>
            </a:r>
            <a:r>
              <a:rPr lang="en-US" sz="2400" dirty="0" err="1" smtClean="0"/>
              <a:t>kwa</a:t>
            </a:r>
            <a:r>
              <a:rPr lang="en-US" sz="2400" dirty="0" smtClean="0"/>
              <a:t> </a:t>
            </a:r>
            <a:r>
              <a:rPr lang="en-US" sz="2400" dirty="0" err="1" smtClean="0"/>
              <a:t>viwango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vyote</a:t>
            </a:r>
            <a:r>
              <a:rPr lang="en-US" sz="2400" dirty="0" smtClean="0"/>
              <a:t> </a:t>
            </a:r>
            <a:r>
              <a:rPr lang="en-US" sz="2400" dirty="0" err="1" smtClean="0"/>
              <a:t>vya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yaani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kuzungumza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kusikiliza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kusoma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kuandika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  <a:r>
              <a:rPr lang="en-US" sz="2400" dirty="0" smtClean="0"/>
              <a:t> </a:t>
            </a:r>
            <a:r>
              <a:rPr lang="en-US" sz="2400" dirty="0" err="1" smtClean="0"/>
              <a:t>Aidha</a:t>
            </a:r>
            <a:r>
              <a:rPr lang="en-US" sz="2400" dirty="0" smtClean="0"/>
              <a:t> </a:t>
            </a:r>
            <a:r>
              <a:rPr lang="en-US" sz="2400" dirty="0" err="1" smtClean="0"/>
              <a:t>umahiri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huhusisha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hali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juu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err="1" smtClean="0"/>
              <a:t>Mfano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FF0000"/>
                </a:solidFill>
              </a:rPr>
              <a:t>Kiswahili </a:t>
            </a:r>
            <a:r>
              <a:rPr lang="en-US" sz="2400" b="1" dirty="0" err="1" smtClean="0">
                <a:solidFill>
                  <a:srgbClr val="FF0000"/>
                </a:solidFill>
              </a:rPr>
              <a:t>peke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yake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Kingereza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peke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yake</a:t>
            </a:r>
            <a:r>
              <a:rPr lang="en-US" sz="2400" b="1" dirty="0" smtClean="0">
                <a:solidFill>
                  <a:srgbClr val="FF0000"/>
                </a:solidFill>
              </a:rPr>
              <a:t> au </a:t>
            </a:r>
            <a:r>
              <a:rPr lang="en-US" sz="2400" b="1" dirty="0" err="1" smtClean="0">
                <a:solidFill>
                  <a:srgbClr val="FF0000"/>
                </a:solidFill>
              </a:rPr>
              <a:t>lugha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ya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Kibantu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peke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yake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B. </a:t>
            </a:r>
            <a:r>
              <a:rPr lang="en-US" sz="2400" b="1" dirty="0" err="1" smtClean="0">
                <a:solidFill>
                  <a:srgbClr val="FF0000"/>
                </a:solidFill>
              </a:rPr>
              <a:t>Umahiri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wa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lugha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dirty="0" err="1" smtClean="0"/>
              <a:t>Huu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hali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juu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zaidi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stadi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zake</a:t>
            </a:r>
            <a:r>
              <a:rPr lang="en-US" sz="2400" dirty="0" smtClean="0"/>
              <a:t> </a:t>
            </a:r>
            <a:r>
              <a:rPr lang="en-US" sz="2400" dirty="0" err="1" smtClean="0"/>
              <a:t>zote</a:t>
            </a:r>
            <a:r>
              <a:rPr lang="en-US" sz="2400" dirty="0" smtClean="0"/>
              <a:t> </a:t>
            </a:r>
            <a:r>
              <a:rPr lang="en-US" sz="2400" dirty="0" err="1" smtClean="0"/>
              <a:t>yaani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kuzungumza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kusikiliza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kusoma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kuandika</a:t>
            </a:r>
            <a:r>
              <a:rPr lang="en-US" sz="2400" b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UMAHIRI KATIKA LUGHA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Umahiri</a:t>
            </a:r>
            <a:r>
              <a:rPr lang="en-US" sz="2400" dirty="0" smtClean="0"/>
              <a:t> </a:t>
            </a:r>
            <a:r>
              <a:rPr lang="en-US" sz="2400" dirty="0" err="1" smtClean="0"/>
              <a:t>huu</a:t>
            </a:r>
            <a:r>
              <a:rPr lang="en-US" sz="2400" dirty="0" smtClean="0"/>
              <a:t> </a:t>
            </a:r>
            <a:r>
              <a:rPr lang="en-US" sz="2400" dirty="0" err="1" smtClean="0"/>
              <a:t>unahusu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zaidi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. </a:t>
            </a:r>
          </a:p>
          <a:p>
            <a:pPr>
              <a:buNone/>
            </a:pPr>
            <a:r>
              <a:rPr lang="en-US" sz="2400" dirty="0" err="1" smtClean="0"/>
              <a:t>Mfano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FF0000"/>
                </a:solidFill>
              </a:rPr>
              <a:t>Kiswahili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lugha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za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kikabila</a:t>
            </a:r>
            <a:r>
              <a:rPr lang="en-US" sz="2400" b="1" dirty="0" smtClean="0">
                <a:solidFill>
                  <a:srgbClr val="FF0000"/>
                </a:solidFill>
              </a:rPr>
              <a:t>, Kiswahili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Kingereza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Mtu</a:t>
            </a:r>
            <a:r>
              <a:rPr lang="en-US" sz="2400" dirty="0" smtClean="0"/>
              <a:t> </a:t>
            </a:r>
            <a:r>
              <a:rPr lang="en-US" sz="2400" dirty="0" err="1" smtClean="0"/>
              <a:t>mwenye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umahiri</a:t>
            </a:r>
            <a:r>
              <a:rPr lang="en-US" sz="2400" dirty="0" smtClean="0"/>
              <a:t> </a:t>
            </a:r>
            <a:r>
              <a:rPr lang="en-US" sz="2400" dirty="0" err="1" smtClean="0"/>
              <a:t>huitwa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MMAHIRI.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nchi</a:t>
            </a:r>
            <a:r>
              <a:rPr lang="en-US" sz="2400" dirty="0" smtClean="0"/>
              <a:t> </a:t>
            </a:r>
            <a:r>
              <a:rPr lang="en-US" sz="2400" dirty="0" err="1" smtClean="0"/>
              <a:t>yetu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Tanzania  </a:t>
            </a:r>
            <a:r>
              <a:rPr lang="en-US" sz="2400" dirty="0" err="1" smtClean="0"/>
              <a:t>kundi</a:t>
            </a:r>
            <a:r>
              <a:rPr lang="en-US" sz="2400" dirty="0" smtClean="0"/>
              <a:t> </a:t>
            </a:r>
            <a:r>
              <a:rPr lang="en-US" sz="2400" dirty="0" err="1" smtClean="0"/>
              <a:t>kubwa</a:t>
            </a:r>
            <a:r>
              <a:rPr lang="en-US" sz="2400" dirty="0" smtClean="0"/>
              <a:t> la </a:t>
            </a:r>
            <a:r>
              <a:rPr lang="en-US" sz="2400" dirty="0" err="1" smtClean="0"/>
              <a:t>watu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wamahiri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,</a:t>
            </a:r>
          </a:p>
          <a:p>
            <a:pPr>
              <a:buNone/>
            </a:pPr>
            <a:r>
              <a:rPr lang="en-US" sz="2400" dirty="0" err="1" smtClean="0"/>
              <a:t>wanafahamu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zao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makabila</a:t>
            </a:r>
            <a:r>
              <a:rPr lang="en-US" sz="2400" dirty="0" smtClean="0"/>
              <a:t>, Kiswahili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kigeni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kama</a:t>
            </a:r>
            <a:r>
              <a:rPr lang="en-US" sz="2400" dirty="0" smtClean="0"/>
              <a:t> vile </a:t>
            </a:r>
            <a:r>
              <a:rPr lang="en-US" sz="2400" b="1" dirty="0" err="1" smtClean="0">
                <a:solidFill>
                  <a:srgbClr val="FF0000"/>
                </a:solidFill>
              </a:rPr>
              <a:t>Kingereza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Kichina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Kifaransa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UMAHIRI WA LUGHA 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FF0000"/>
          </a:solidFill>
        </p:spPr>
        <p:txBody>
          <a:bodyPr numCol="1">
            <a:normAutofit/>
          </a:bodyPr>
          <a:lstStyle/>
          <a:p>
            <a:pPr algn="ctr"/>
            <a:r>
              <a:rPr lang="en-US" sz="2400" b="1" dirty="0" smtClean="0"/>
              <a:t>TOFAUTI UMAHIRI KATIKA LUGHA NA UMAHIRI WA LUGHA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 numCol="2"/>
          <a:lstStyle/>
          <a:p>
            <a:r>
              <a:rPr lang="en-US" sz="2000" dirty="0" smtClean="0"/>
              <a:t>UMAHIRI KATIKA LUGHA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2400" dirty="0" smtClean="0"/>
              <a:t>UMAHIRI WA LUGHA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295400"/>
          <a:ext cx="9144000" cy="191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4114800"/>
                <a:gridCol w="4495800"/>
              </a:tblGrid>
              <a:tr h="6350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Huhusisha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lugha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moja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tu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Huhusisha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lugha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zaidi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moja</a:t>
                      </a:r>
                      <a:endParaRPr lang="en-US" b="1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Mara </a:t>
                      </a:r>
                      <a:r>
                        <a:rPr lang="en-US" b="1" dirty="0" err="1" smtClean="0"/>
                        <a:t>nyingi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huwa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ni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lugha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ya</a:t>
                      </a:r>
                      <a:r>
                        <a:rPr lang="en-US" b="1" dirty="0" smtClean="0"/>
                        <a:t> kwanza </a:t>
                      </a:r>
                      <a:r>
                        <a:rPr lang="en-US" b="1" dirty="0" err="1" smtClean="0"/>
                        <a:t>kwa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mmahiri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Inaweza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kuwa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lugha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ya</a:t>
                      </a:r>
                      <a:r>
                        <a:rPr lang="en-US" b="1" dirty="0" smtClean="0"/>
                        <a:t> kwanza,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ya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pili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na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err="1" smtClean="0"/>
                        <a:t>kuendelea</a:t>
                      </a:r>
                      <a:endParaRPr lang="en-US" b="1" dirty="0"/>
                    </a:p>
                  </a:txBody>
                  <a:tcPr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Athari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yake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ni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kubwa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sana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katika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lugha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nyingine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Athari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yake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sio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kubwa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sana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katika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lugha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nyingine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572000" y="3276600"/>
          <a:ext cx="4572000" cy="317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0" y="3352800"/>
          <a:ext cx="4572000" cy="314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sz="2600" b="1" dirty="0" smtClean="0">
                <a:solidFill>
                  <a:srgbClr val="FF0000"/>
                </a:solidFill>
              </a:rPr>
              <a:t>. ELIMU</a:t>
            </a:r>
          </a:p>
          <a:p>
            <a:pPr>
              <a:buNone/>
            </a:pPr>
            <a:r>
              <a:rPr lang="en-US" sz="2400" dirty="0" err="1" smtClean="0"/>
              <a:t>Mtu</a:t>
            </a:r>
            <a:r>
              <a:rPr lang="en-US" sz="2400" dirty="0" smtClean="0"/>
              <a:t> </a:t>
            </a:r>
            <a:r>
              <a:rPr lang="en-US" sz="2400" dirty="0" err="1" smtClean="0"/>
              <a:t>anaweza</a:t>
            </a:r>
            <a:r>
              <a:rPr lang="en-US" sz="2400" dirty="0" smtClean="0"/>
              <a:t> </a:t>
            </a:r>
            <a:r>
              <a:rPr lang="en-US" sz="2400" dirty="0" err="1" smtClean="0"/>
              <a:t>kuwa</a:t>
            </a:r>
            <a:r>
              <a:rPr lang="en-US" sz="2400" dirty="0" smtClean="0"/>
              <a:t> </a:t>
            </a:r>
            <a:r>
              <a:rPr lang="en-US" sz="2400" dirty="0" err="1" smtClean="0"/>
              <a:t>mmahiri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/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kusomea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husika</a:t>
            </a:r>
            <a:r>
              <a:rPr lang="en-US" sz="2400" dirty="0" smtClean="0"/>
              <a:t> au </a:t>
            </a:r>
            <a:r>
              <a:rPr lang="en-US" sz="2400" dirty="0" err="1" smtClean="0"/>
              <a:t>kuitunza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husika</a:t>
            </a:r>
            <a:r>
              <a:rPr lang="en-US" sz="2400" dirty="0" smtClean="0"/>
              <a:t> </a:t>
            </a:r>
            <a:r>
              <a:rPr lang="en-US" sz="2400" dirty="0" err="1" smtClean="0"/>
              <a:t>anapokuwa</a:t>
            </a:r>
            <a:r>
              <a:rPr lang="en-US" sz="2400" dirty="0" smtClean="0"/>
              <a:t> </a:t>
            </a:r>
            <a:r>
              <a:rPr lang="en-US" sz="2400" dirty="0" err="1" smtClean="0"/>
              <a:t>anasoma</a:t>
            </a:r>
            <a:r>
              <a:rPr lang="en-US" sz="2400" dirty="0" smtClean="0"/>
              <a:t>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>
                <a:solidFill>
                  <a:srgbClr val="FF0000"/>
                </a:solidFill>
              </a:rPr>
              <a:t>Elimu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/>
              <a:t>humwezesha</a:t>
            </a:r>
            <a:r>
              <a:rPr lang="en-US" sz="2400" dirty="0" smtClean="0"/>
              <a:t> </a:t>
            </a:r>
            <a:r>
              <a:rPr lang="en-US" sz="2400" dirty="0" err="1" smtClean="0"/>
              <a:t>mtu</a:t>
            </a:r>
            <a:r>
              <a:rPr lang="en-US" sz="2400" dirty="0" smtClean="0"/>
              <a:t> </a:t>
            </a:r>
            <a:r>
              <a:rPr lang="en-US" sz="2400" dirty="0" err="1" smtClean="0"/>
              <a:t>kupata</a:t>
            </a:r>
            <a:r>
              <a:rPr lang="en-US" sz="2400" dirty="0" smtClean="0"/>
              <a:t> </a:t>
            </a:r>
            <a:r>
              <a:rPr lang="en-US" sz="2400" dirty="0" err="1" smtClean="0"/>
              <a:t>ujuzi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msamiati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matamshi</a:t>
            </a:r>
            <a:endParaRPr lang="en-US" sz="2400" b="1" dirty="0" smtClean="0"/>
          </a:p>
          <a:p>
            <a:pPr>
              <a:buNone/>
            </a:pPr>
            <a:r>
              <a:rPr lang="en-US" sz="2400" dirty="0" err="1" smtClean="0"/>
              <a:t>yake</a:t>
            </a:r>
            <a:r>
              <a:rPr lang="en-US" sz="2400" dirty="0" smtClean="0"/>
              <a:t>, </a:t>
            </a:r>
            <a:r>
              <a:rPr lang="en-US" sz="2400" b="1" dirty="0" err="1" smtClean="0"/>
              <a:t>sarufi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maana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mbinu</a:t>
            </a:r>
            <a:r>
              <a:rPr lang="en-US" sz="2400" dirty="0" smtClean="0"/>
              <a:t> </a:t>
            </a:r>
            <a:r>
              <a:rPr lang="en-US" sz="2400" dirty="0" err="1" smtClean="0"/>
              <a:t>nyingine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hiyo</a:t>
            </a:r>
            <a:r>
              <a:rPr lang="en-US" sz="2400" dirty="0" smtClean="0"/>
              <a:t>. Mambo</a:t>
            </a:r>
          </a:p>
          <a:p>
            <a:pPr>
              <a:buNone/>
            </a:pPr>
            <a:r>
              <a:rPr lang="en-US" sz="2400" dirty="0" err="1" smtClean="0"/>
              <a:t>Haya</a:t>
            </a:r>
            <a:r>
              <a:rPr lang="en-US" sz="2400" dirty="0" smtClean="0"/>
              <a:t> </a:t>
            </a:r>
            <a:r>
              <a:rPr lang="en-US" sz="2400" dirty="0" err="1" smtClean="0"/>
              <a:t>humwezesha</a:t>
            </a:r>
            <a:r>
              <a:rPr lang="en-US" sz="2400" dirty="0" smtClean="0"/>
              <a:t> </a:t>
            </a:r>
            <a:r>
              <a:rPr lang="en-US" sz="2400" dirty="0" err="1" smtClean="0"/>
              <a:t>mtu</a:t>
            </a:r>
            <a:r>
              <a:rPr lang="en-US" sz="2400" dirty="0" smtClean="0"/>
              <a:t> </a:t>
            </a:r>
            <a:r>
              <a:rPr lang="en-US" sz="2400" dirty="0" err="1" smtClean="0"/>
              <a:t>kuwa</a:t>
            </a:r>
            <a:r>
              <a:rPr lang="en-US" sz="2400" dirty="0" smtClean="0"/>
              <a:t> </a:t>
            </a:r>
            <a:r>
              <a:rPr lang="en-US" sz="2400" dirty="0" err="1" smtClean="0"/>
              <a:t>mahiri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au </a:t>
            </a:r>
            <a:r>
              <a:rPr lang="en-US" sz="2400" dirty="0" err="1" smtClean="0"/>
              <a:t>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lugha</a:t>
            </a:r>
            <a:r>
              <a:rPr lang="en-US" sz="2400" dirty="0" smtClean="0"/>
              <a:t>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2. HAMAHAMA YA WATU</a:t>
            </a:r>
          </a:p>
          <a:p>
            <a:pPr>
              <a:buNone/>
            </a:pPr>
            <a:r>
              <a:rPr lang="en-US" sz="2400" dirty="0" err="1" smtClean="0"/>
              <a:t>Hamahama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watu</a:t>
            </a:r>
            <a:r>
              <a:rPr lang="en-US" sz="2400" dirty="0" smtClean="0"/>
              <a:t> </a:t>
            </a:r>
            <a:r>
              <a:rPr lang="en-US" sz="2400" dirty="0" err="1" smtClean="0"/>
              <a:t>kutokana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sababu</a:t>
            </a:r>
            <a:r>
              <a:rPr lang="en-US" sz="2400" dirty="0" smtClean="0"/>
              <a:t> </a:t>
            </a:r>
            <a:r>
              <a:rPr lang="en-US" sz="2400" dirty="0" err="1" smtClean="0"/>
              <a:t>mbalimbali</a:t>
            </a:r>
            <a:r>
              <a:rPr lang="en-US" sz="2400" dirty="0" smtClean="0"/>
              <a:t> </a:t>
            </a:r>
            <a:r>
              <a:rPr lang="en-US" sz="2400" dirty="0" err="1" smtClean="0"/>
              <a:t>kama</a:t>
            </a:r>
            <a:r>
              <a:rPr lang="en-US" sz="2400" dirty="0" smtClean="0"/>
              <a:t> vile</a:t>
            </a:r>
          </a:p>
          <a:p>
            <a:pPr>
              <a:buNone/>
            </a:pPr>
            <a:r>
              <a:rPr lang="en-US" sz="2400" dirty="0" smtClean="0"/>
              <a:t>vita, </a:t>
            </a:r>
            <a:r>
              <a:rPr lang="en-US" sz="2400" dirty="0" err="1" smtClean="0"/>
              <a:t>ajira</a:t>
            </a:r>
            <a:r>
              <a:rPr lang="en-US" sz="2400" dirty="0" smtClean="0"/>
              <a:t>, </a:t>
            </a:r>
            <a:r>
              <a:rPr lang="en-US" sz="2400" dirty="0" err="1" smtClean="0"/>
              <a:t>biashara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dini</a:t>
            </a:r>
            <a:r>
              <a:rPr lang="en-US" sz="2400" dirty="0" smtClean="0"/>
              <a:t>  </a:t>
            </a:r>
            <a:r>
              <a:rPr lang="en-US" sz="2400" dirty="0" err="1" smtClean="0"/>
              <a:t>huweza</a:t>
            </a:r>
            <a:r>
              <a:rPr lang="en-US" sz="2400" dirty="0" smtClean="0"/>
              <a:t> </a:t>
            </a:r>
            <a:r>
              <a:rPr lang="en-US" sz="2400" dirty="0" err="1" smtClean="0"/>
              <a:t>kusababisha</a:t>
            </a:r>
            <a:r>
              <a:rPr lang="en-US" sz="2400" dirty="0" smtClean="0"/>
              <a:t> </a:t>
            </a:r>
            <a:r>
              <a:rPr lang="en-US" sz="2400" dirty="0" err="1" smtClean="0"/>
              <a:t>mwingiliano</a:t>
            </a:r>
            <a:r>
              <a:rPr lang="en-US" sz="2400" dirty="0" smtClean="0"/>
              <a:t> </a:t>
            </a:r>
            <a:r>
              <a:rPr lang="en-US" sz="2400" dirty="0" err="1" smtClean="0"/>
              <a:t>kati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kundi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jingine</a:t>
            </a:r>
            <a:r>
              <a:rPr lang="en-US" sz="2400" dirty="0" smtClean="0"/>
              <a:t>. </a:t>
            </a:r>
            <a:r>
              <a:rPr lang="en-US" sz="2400" dirty="0" err="1" smtClean="0"/>
              <a:t>Kundi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 </a:t>
            </a:r>
            <a:r>
              <a:rPr lang="en-US" sz="2400" dirty="0" err="1" smtClean="0"/>
              <a:t>huweza</a:t>
            </a:r>
            <a:r>
              <a:rPr lang="en-US" sz="2400" dirty="0" smtClean="0"/>
              <a:t> </a:t>
            </a:r>
            <a:r>
              <a:rPr lang="en-US" sz="2400" dirty="0" err="1" smtClean="0"/>
              <a:t>kuathiri</a:t>
            </a:r>
            <a:r>
              <a:rPr lang="en-US" sz="2400" dirty="0" smtClean="0"/>
              <a:t> </a:t>
            </a:r>
            <a:r>
              <a:rPr lang="en-US" sz="2400" dirty="0" err="1" smtClean="0"/>
              <a:t>sana</a:t>
            </a:r>
            <a:r>
              <a:rPr lang="en-US" sz="2400" dirty="0" smtClean="0"/>
              <a:t> </a:t>
            </a:r>
            <a:r>
              <a:rPr lang="en-US" sz="2400" dirty="0" err="1" smtClean="0"/>
              <a:t>kundi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mojawapo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nyanja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maisha</a:t>
            </a:r>
            <a:r>
              <a:rPr lang="en-US" sz="2400" dirty="0" smtClean="0"/>
              <a:t>, </a:t>
            </a:r>
            <a:r>
              <a:rPr lang="en-US" sz="2400" dirty="0" err="1" smtClean="0"/>
              <a:t>ambazo</a:t>
            </a:r>
            <a:r>
              <a:rPr lang="en-US" sz="2400" dirty="0" smtClean="0"/>
              <a:t> </a:t>
            </a:r>
            <a:r>
              <a:rPr lang="en-US" sz="2400" dirty="0" err="1" smtClean="0"/>
              <a:t>zote</a:t>
            </a:r>
            <a:r>
              <a:rPr lang="en-US" sz="2400" dirty="0" smtClean="0"/>
              <a:t> </a:t>
            </a:r>
            <a:r>
              <a:rPr lang="en-US" sz="2400" dirty="0" err="1" smtClean="0"/>
              <a:t>hutawaliwa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err="1" smtClean="0"/>
              <a:t>mawasiliano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SABABU ZA KUTOKEA KWA UMAHIRI 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3. MABADILIKO KATIKA SERA YA LUGHA</a:t>
            </a:r>
          </a:p>
          <a:p>
            <a:pPr>
              <a:buNone/>
            </a:pPr>
            <a:r>
              <a:rPr lang="en-US" sz="2400" dirty="0" err="1" smtClean="0"/>
              <a:t>Serikali</a:t>
            </a:r>
            <a:r>
              <a:rPr lang="en-US" sz="2400" dirty="0" smtClean="0"/>
              <a:t> </a:t>
            </a:r>
            <a:r>
              <a:rPr lang="en-US" sz="2400" dirty="0" err="1" smtClean="0"/>
              <a:t>ina</a:t>
            </a:r>
            <a:r>
              <a:rPr lang="en-US" sz="2400" dirty="0" smtClean="0"/>
              <a:t> </a:t>
            </a:r>
            <a:r>
              <a:rPr lang="en-US" sz="2400" dirty="0" err="1" smtClean="0"/>
              <a:t>mamlaka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kuamua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ipi</a:t>
            </a:r>
            <a:r>
              <a:rPr lang="en-US" sz="2400" dirty="0" smtClean="0"/>
              <a:t> </a:t>
            </a:r>
            <a:r>
              <a:rPr lang="en-US" sz="2400" dirty="0" err="1" smtClean="0"/>
              <a:t>itumike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shughuli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rasmi</a:t>
            </a:r>
            <a:r>
              <a:rPr lang="en-US" sz="2400" dirty="0" smtClean="0"/>
              <a:t>. </a:t>
            </a:r>
            <a:r>
              <a:rPr lang="en-US" sz="2400" dirty="0" err="1" smtClean="0"/>
              <a:t>Hivyo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utumizi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unaweza</a:t>
            </a:r>
            <a:r>
              <a:rPr lang="en-US" sz="2400" dirty="0" smtClean="0"/>
              <a:t> </a:t>
            </a:r>
            <a:r>
              <a:rPr lang="en-US" sz="2400" dirty="0" err="1" smtClean="0"/>
              <a:t>kusababisha</a:t>
            </a:r>
            <a:r>
              <a:rPr lang="en-US" sz="2400" dirty="0" smtClean="0"/>
              <a:t> </a:t>
            </a:r>
            <a:r>
              <a:rPr lang="en-US" sz="2400" dirty="0" err="1" smtClean="0"/>
              <a:t>mtu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kuwa</a:t>
            </a:r>
            <a:r>
              <a:rPr lang="en-US" sz="2400" dirty="0" smtClean="0"/>
              <a:t> </a:t>
            </a:r>
            <a:r>
              <a:rPr lang="en-US" sz="2400" dirty="0" err="1" smtClean="0"/>
              <a:t>mmahiri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Mfano:Serikali</a:t>
            </a:r>
            <a:r>
              <a:rPr lang="en-US" sz="2400" dirty="0" smtClean="0"/>
              <a:t> </a:t>
            </a:r>
            <a:r>
              <a:rPr lang="en-US" sz="2400" dirty="0" err="1" smtClean="0"/>
              <a:t>ikiamua</a:t>
            </a:r>
            <a:r>
              <a:rPr lang="en-US" sz="2400" dirty="0" smtClean="0"/>
              <a:t> </a:t>
            </a:r>
            <a:r>
              <a:rPr lang="en-US" sz="2400" dirty="0" err="1" smtClean="0"/>
              <a:t>kufuta</a:t>
            </a:r>
            <a:r>
              <a:rPr lang="en-US" sz="2400" dirty="0" smtClean="0"/>
              <a:t> </a:t>
            </a:r>
            <a:r>
              <a:rPr lang="en-US" sz="2400" dirty="0" err="1" smtClean="0"/>
              <a:t>matumizi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Kiswahili</a:t>
            </a:r>
          </a:p>
          <a:p>
            <a:pPr>
              <a:buNone/>
            </a:pPr>
            <a:r>
              <a:rPr lang="en-US" sz="2400" dirty="0" err="1" smtClean="0"/>
              <a:t>kama</a:t>
            </a:r>
            <a:r>
              <a:rPr lang="en-US" sz="2400" dirty="0" smtClean="0"/>
              <a:t> </a:t>
            </a:r>
            <a:r>
              <a:rPr lang="en-US" sz="2400" dirty="0" err="1" smtClean="0"/>
              <a:t>somo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njia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kujifunzia</a:t>
            </a:r>
            <a:r>
              <a:rPr lang="en-US" sz="2400" dirty="0" smtClean="0"/>
              <a:t>, </a:t>
            </a:r>
            <a:r>
              <a:rPr lang="en-US" sz="2400" dirty="0" err="1" smtClean="0"/>
              <a:t>kisha</a:t>
            </a:r>
            <a:r>
              <a:rPr lang="en-US" sz="2400" dirty="0" smtClean="0"/>
              <a:t>  </a:t>
            </a:r>
            <a:r>
              <a:rPr lang="en-US" sz="2400" dirty="0" err="1" smtClean="0"/>
              <a:t>kuruhusu</a:t>
            </a:r>
            <a:r>
              <a:rPr lang="en-US" sz="2400" dirty="0" smtClean="0"/>
              <a:t> </a:t>
            </a:r>
            <a:r>
              <a:rPr lang="en-US" sz="2400" dirty="0" err="1" smtClean="0"/>
              <a:t>matumizi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kigeni</a:t>
            </a:r>
            <a:r>
              <a:rPr lang="en-US" sz="2400" dirty="0" smtClean="0"/>
              <a:t> </a:t>
            </a:r>
            <a:r>
              <a:rPr lang="en-US" sz="2400" dirty="0" err="1" smtClean="0"/>
              <a:t>kama</a:t>
            </a:r>
            <a:r>
              <a:rPr lang="en-US" sz="2400" dirty="0" smtClean="0"/>
              <a:t> vile </a:t>
            </a:r>
            <a:r>
              <a:rPr lang="en-US" sz="2400" dirty="0" err="1" smtClean="0"/>
              <a:t>Kingereza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Kifaransa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wazi</a:t>
            </a:r>
            <a:r>
              <a:rPr lang="en-US" sz="2400" dirty="0" smtClean="0"/>
              <a:t> </a:t>
            </a:r>
            <a:r>
              <a:rPr lang="en-US" sz="2400" dirty="0" err="1" smtClean="0"/>
              <a:t>kuwa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watu</a:t>
            </a:r>
            <a:r>
              <a:rPr lang="en-US" sz="2400" dirty="0" smtClean="0"/>
              <a:t> </a:t>
            </a:r>
            <a:r>
              <a:rPr lang="en-US" sz="2400" dirty="0" err="1" smtClean="0"/>
              <a:t>watalazimika</a:t>
            </a:r>
            <a:r>
              <a:rPr lang="en-US" sz="2400" dirty="0" smtClean="0"/>
              <a:t> </a:t>
            </a:r>
            <a:r>
              <a:rPr lang="en-US" sz="2400" dirty="0" err="1" smtClean="0"/>
              <a:t>kujifunza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hizo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hivyo</a:t>
            </a:r>
            <a:r>
              <a:rPr lang="en-US" sz="2400" dirty="0" smtClean="0"/>
              <a:t> </a:t>
            </a:r>
            <a:r>
              <a:rPr lang="en-US" sz="2400" dirty="0" err="1" smtClean="0"/>
              <a:t>kuwa</a:t>
            </a:r>
            <a:r>
              <a:rPr lang="en-US" sz="2400" dirty="0" smtClean="0"/>
              <a:t> </a:t>
            </a:r>
            <a:r>
              <a:rPr lang="en-US" sz="2400" dirty="0" err="1" smtClean="0"/>
              <a:t>wamahiri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hizo</a:t>
            </a:r>
            <a:r>
              <a:rPr lang="en-US" sz="2400" dirty="0" smtClean="0"/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SABABU ZA KUTOKEA KWA UMAHIRI 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4. MATUMIZI YA LUGHA KILA SIKU</a:t>
            </a:r>
          </a:p>
          <a:p>
            <a:pPr>
              <a:buNone/>
            </a:pPr>
            <a:r>
              <a:rPr lang="en-US" sz="2400" dirty="0" err="1" smtClean="0"/>
              <a:t>Matumizi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kila</a:t>
            </a:r>
            <a:r>
              <a:rPr lang="en-US" sz="2400" dirty="0" smtClean="0"/>
              <a:t> </a:t>
            </a:r>
            <a:r>
              <a:rPr lang="en-US" sz="2400" dirty="0" err="1" smtClean="0"/>
              <a:t>siku</a:t>
            </a:r>
            <a:r>
              <a:rPr lang="en-US" sz="2400" dirty="0" smtClean="0"/>
              <a:t> </a:t>
            </a:r>
            <a:r>
              <a:rPr lang="en-US" sz="2400" dirty="0" err="1" smtClean="0"/>
              <a:t>humwezesha</a:t>
            </a:r>
            <a:r>
              <a:rPr lang="en-US" sz="2400" dirty="0" smtClean="0"/>
              <a:t> </a:t>
            </a:r>
            <a:r>
              <a:rPr lang="en-US" sz="2400" dirty="0" err="1" smtClean="0"/>
              <a:t>mtu</a:t>
            </a:r>
            <a:r>
              <a:rPr lang="en-US" sz="2400" dirty="0" smtClean="0"/>
              <a:t> </a:t>
            </a:r>
            <a:r>
              <a:rPr lang="en-US" sz="2400" dirty="0" err="1" smtClean="0"/>
              <a:t>kuwa</a:t>
            </a:r>
            <a:r>
              <a:rPr lang="en-US" sz="2400" dirty="0" smtClean="0"/>
              <a:t> </a:t>
            </a:r>
            <a:r>
              <a:rPr lang="en-US" sz="2400" dirty="0" err="1" smtClean="0"/>
              <a:t>mmahiri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hii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hutegemea</a:t>
            </a:r>
            <a:r>
              <a:rPr lang="en-US" sz="2400" dirty="0" smtClean="0"/>
              <a:t> </a:t>
            </a:r>
            <a:r>
              <a:rPr lang="en-US" sz="2400" dirty="0" err="1" smtClean="0"/>
              <a:t>wakati</a:t>
            </a:r>
            <a:r>
              <a:rPr lang="en-US" sz="2400" dirty="0" smtClean="0"/>
              <a:t> </a:t>
            </a:r>
            <a:r>
              <a:rPr lang="en-US" sz="2400" dirty="0" err="1" smtClean="0"/>
              <a:t>gani</a:t>
            </a:r>
            <a:r>
              <a:rPr lang="en-US" sz="2400" dirty="0" smtClean="0"/>
              <a:t>, </a:t>
            </a:r>
            <a:r>
              <a:rPr lang="en-US" sz="2400" dirty="0" err="1" smtClean="0"/>
              <a:t>mara</a:t>
            </a:r>
            <a:r>
              <a:rPr lang="en-US" sz="2400" dirty="0" smtClean="0"/>
              <a:t> </a:t>
            </a:r>
            <a:r>
              <a:rPr lang="en-US" sz="2400" dirty="0" err="1" smtClean="0"/>
              <a:t>ngapi</a:t>
            </a:r>
            <a:r>
              <a:rPr lang="en-US" sz="2400" dirty="0" smtClean="0"/>
              <a:t>,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kwa</a:t>
            </a:r>
            <a:r>
              <a:rPr lang="en-US" sz="2400" dirty="0" smtClean="0"/>
              <a:t> </a:t>
            </a:r>
            <a:r>
              <a:rPr lang="en-US" sz="2400" dirty="0" err="1" smtClean="0"/>
              <a:t>kiwango</a:t>
            </a:r>
            <a:r>
              <a:rPr lang="en-US" sz="2400" dirty="0" smtClean="0"/>
              <a:t> </a:t>
            </a:r>
            <a:r>
              <a:rPr lang="en-US" sz="2400" dirty="0" err="1" smtClean="0"/>
              <a:t>gani</a:t>
            </a:r>
            <a:r>
              <a:rPr lang="en-US" sz="2400" dirty="0" smtClean="0"/>
              <a:t> </a:t>
            </a:r>
            <a:r>
              <a:rPr lang="en-US" sz="2400" dirty="0" err="1" smtClean="0"/>
              <a:t>mtu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huitumia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hiyo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shughuli</a:t>
            </a:r>
            <a:r>
              <a:rPr lang="en-US" sz="2400" dirty="0" smtClean="0"/>
              <a:t> </a:t>
            </a:r>
            <a:r>
              <a:rPr lang="en-US" sz="2400" dirty="0" err="1" smtClean="0"/>
              <a:t>zake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kila</a:t>
            </a:r>
            <a:r>
              <a:rPr lang="en-US" sz="2400" dirty="0" smtClean="0"/>
              <a:t> </a:t>
            </a:r>
            <a:r>
              <a:rPr lang="en-US" sz="2400" dirty="0" err="1" smtClean="0"/>
              <a:t>siku</a:t>
            </a:r>
            <a:r>
              <a:rPr lang="en-US" sz="2400" dirty="0" smtClean="0"/>
              <a:t> </a:t>
            </a:r>
            <a:r>
              <a:rPr lang="en-US" sz="2400" dirty="0" err="1" smtClean="0"/>
              <a:t>kama</a:t>
            </a:r>
            <a:r>
              <a:rPr lang="en-US" sz="2400" dirty="0" smtClean="0"/>
              <a:t> vile 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FF0000"/>
                </a:solidFill>
              </a:rPr>
              <a:t>sherehe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misiba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ndoa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biashara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elimu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michezo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n.k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ATHARI ZA UMAHIRI</a:t>
            </a:r>
          </a:p>
          <a:p>
            <a:pPr>
              <a:buNone/>
            </a:pPr>
            <a:r>
              <a:rPr lang="en-US" sz="2400" dirty="0" err="1" smtClean="0"/>
              <a:t>Watu</a:t>
            </a:r>
            <a:r>
              <a:rPr lang="en-US" sz="2400" dirty="0" smtClean="0"/>
              <a:t> </a:t>
            </a:r>
            <a:r>
              <a:rPr lang="en-US" sz="2400" dirty="0" err="1" smtClean="0"/>
              <a:t>wengi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dirty="0" err="1" smtClean="0"/>
              <a:t>nchi</a:t>
            </a:r>
            <a:r>
              <a:rPr lang="en-US" sz="2400" dirty="0" smtClean="0"/>
              <a:t> </a:t>
            </a:r>
            <a:r>
              <a:rPr lang="en-US" sz="2400" dirty="0" err="1" smtClean="0"/>
              <a:t>yetu</a:t>
            </a:r>
            <a:r>
              <a:rPr lang="en-US" sz="2400" dirty="0" smtClean="0"/>
              <a:t> </a:t>
            </a:r>
            <a:r>
              <a:rPr lang="en-US" sz="2400" dirty="0" err="1" smtClean="0"/>
              <a:t>ni</a:t>
            </a:r>
            <a:r>
              <a:rPr lang="en-US" sz="2400" dirty="0" smtClean="0"/>
              <a:t> </a:t>
            </a:r>
            <a:r>
              <a:rPr lang="en-US" sz="2400" dirty="0" err="1" smtClean="0"/>
              <a:t>wamahiri</a:t>
            </a:r>
            <a:r>
              <a:rPr lang="en-US" sz="2400" dirty="0" smtClean="0"/>
              <a:t> </a:t>
            </a: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kwamba</a:t>
            </a:r>
            <a:r>
              <a:rPr lang="en-US" sz="2400" dirty="0" smtClean="0"/>
              <a:t> </a:t>
            </a:r>
            <a:r>
              <a:rPr lang="en-US" sz="2400" dirty="0" err="1" smtClean="0"/>
              <a:t>wengi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wanazungumza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zao</a:t>
            </a:r>
            <a:r>
              <a:rPr lang="en-US" sz="2400" dirty="0" smtClean="0"/>
              <a:t> mama (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Kibantu</a:t>
            </a:r>
            <a:r>
              <a:rPr lang="en-US" sz="2400" dirty="0" smtClean="0"/>
              <a:t> ) </a:t>
            </a:r>
            <a:r>
              <a:rPr lang="en-US" sz="2400" dirty="0" err="1" smtClean="0"/>
              <a:t>pamoja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kigeni</a:t>
            </a:r>
            <a:r>
              <a:rPr lang="en-US" sz="2400" dirty="0" smtClean="0"/>
              <a:t> </a:t>
            </a:r>
            <a:r>
              <a:rPr lang="en-US" sz="2400" dirty="0" err="1" smtClean="0"/>
              <a:t>kama</a:t>
            </a:r>
            <a:r>
              <a:rPr lang="en-US" sz="2400" dirty="0" smtClean="0"/>
              <a:t> vile </a:t>
            </a:r>
            <a:r>
              <a:rPr lang="en-US" sz="2400" b="1" dirty="0" err="1" smtClean="0">
                <a:solidFill>
                  <a:srgbClr val="FF0000"/>
                </a:solidFill>
              </a:rPr>
              <a:t>Kiarabu</a:t>
            </a:r>
            <a:r>
              <a:rPr lang="en-US" sz="2400" b="1" dirty="0" smtClean="0">
                <a:solidFill>
                  <a:srgbClr val="FF0000"/>
                </a:solidFill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</a:rPr>
              <a:t>Kihindi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na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Kingereza</a:t>
            </a:r>
            <a:r>
              <a:rPr lang="en-US" sz="2400" b="1" dirty="0" smtClean="0">
                <a:solidFill>
                  <a:srgbClr val="FF0000"/>
                </a:solidFill>
              </a:rPr>
              <a:t>. </a:t>
            </a:r>
            <a:r>
              <a:rPr lang="en-US" sz="2400" dirty="0" err="1" smtClean="0"/>
              <a:t>Kutokana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kuzungumza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zaidi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moja</a:t>
            </a:r>
            <a:r>
              <a:rPr lang="en-US" sz="2400" dirty="0" smtClean="0"/>
              <a:t> </a:t>
            </a:r>
            <a:r>
              <a:rPr lang="en-US" sz="2400" dirty="0" err="1" smtClean="0"/>
              <a:t>huwa</a:t>
            </a:r>
            <a:r>
              <a:rPr lang="en-US" sz="2400" dirty="0" smtClean="0"/>
              <a:t> </a:t>
            </a:r>
            <a:r>
              <a:rPr lang="en-US" sz="2400" dirty="0" err="1" smtClean="0"/>
              <a:t>kunakuwa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mwingiliano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wa</a:t>
            </a:r>
            <a:r>
              <a:rPr lang="en-US" sz="2400" dirty="0" smtClean="0"/>
              <a:t> </a:t>
            </a:r>
            <a:r>
              <a:rPr lang="en-US" sz="2400" dirty="0" err="1" smtClean="0"/>
              <a:t>lugha</a:t>
            </a:r>
            <a:r>
              <a:rPr lang="en-US" sz="2400" dirty="0" smtClean="0"/>
              <a:t> </a:t>
            </a:r>
            <a:r>
              <a:rPr lang="en-US" sz="2400" dirty="0" err="1" smtClean="0"/>
              <a:t>hizo</a:t>
            </a:r>
            <a:r>
              <a:rPr lang="en-US" sz="2400" dirty="0" smtClean="0"/>
              <a:t> </a:t>
            </a:r>
            <a:r>
              <a:rPr lang="en-US" sz="2400" dirty="0" err="1" smtClean="0"/>
              <a:t>katika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matamshi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msamiati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miundo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maana</a:t>
            </a:r>
            <a:r>
              <a:rPr lang="en-US" sz="2400" b="1" dirty="0" smtClean="0"/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SABABU ZA KUTOKEA KWA UMAHIRI </a:t>
            </a:r>
            <a:endParaRPr lang="en-US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0000"/>
          </a:solidFill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r>
              <a:rPr lang="en-US" sz="6000" b="1" dirty="0" smtClean="0"/>
              <a:t>ATHARI ZA UMAHIRI</a:t>
            </a:r>
            <a:r>
              <a:rPr lang="en-US" sz="7200" b="1" dirty="0" smtClean="0">
                <a:solidFill>
                  <a:srgbClr val="FF0000"/>
                </a:solidFill>
              </a:rPr>
              <a:t/>
            </a:r>
            <a:br>
              <a:rPr lang="en-US" sz="7200" b="1" dirty="0" smtClean="0">
                <a:solidFill>
                  <a:srgbClr val="FF0000"/>
                </a:solidFill>
              </a:rPr>
            </a:b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62500" lnSpcReduction="20000"/>
          </a:bodyPr>
          <a:lstStyle/>
          <a:p>
            <a:pPr marL="550926" indent="-514350" algn="just">
              <a:buAutoNum type="arabicPeriod"/>
            </a:pPr>
            <a:endParaRPr lang="en-US" dirty="0" smtClean="0"/>
          </a:p>
          <a:p>
            <a:pPr marL="550926" indent="-514350" algn="just">
              <a:buAutoNum type="arabicPeriod"/>
            </a:pPr>
            <a:r>
              <a:rPr lang="en-US" sz="3800" b="1" dirty="0" smtClean="0">
                <a:solidFill>
                  <a:srgbClr val="FF0000"/>
                </a:solidFill>
              </a:rPr>
              <a:t>MATAMSHI</a:t>
            </a:r>
          </a:p>
          <a:p>
            <a:pPr marL="550926" indent="-514350" algn="just">
              <a:buNone/>
            </a:pPr>
            <a:r>
              <a:rPr lang="en-US" dirty="0" smtClean="0"/>
              <a:t> </a:t>
            </a:r>
            <a:r>
              <a:rPr lang="en-US" dirty="0" err="1" smtClean="0"/>
              <a:t>Kwa</a:t>
            </a:r>
            <a:r>
              <a:rPr lang="en-US" dirty="0" smtClean="0"/>
              <a:t> </a:t>
            </a:r>
            <a:r>
              <a:rPr lang="en-US" dirty="0" err="1" smtClean="0"/>
              <a:t>kawaida</a:t>
            </a:r>
            <a:r>
              <a:rPr lang="en-US" dirty="0" smtClean="0"/>
              <a:t> </a:t>
            </a:r>
            <a:r>
              <a:rPr lang="en-US" dirty="0" err="1" smtClean="0"/>
              <a:t>matamshi</a:t>
            </a:r>
            <a:r>
              <a:rPr lang="en-US" dirty="0" smtClean="0"/>
              <a:t> </a:t>
            </a:r>
            <a:r>
              <a:rPr lang="en-US" dirty="0" err="1" smtClean="0"/>
              <a:t>ndiyo</a:t>
            </a:r>
            <a:r>
              <a:rPr lang="en-US" dirty="0" smtClean="0"/>
              <a:t> </a:t>
            </a:r>
            <a:r>
              <a:rPr lang="en-US" dirty="0" err="1" smtClean="0"/>
              <a:t>humbainisha</a:t>
            </a:r>
            <a:r>
              <a:rPr lang="en-US" dirty="0" smtClean="0"/>
              <a:t> </a:t>
            </a:r>
            <a:r>
              <a:rPr lang="en-US" dirty="0" err="1" smtClean="0"/>
              <a:t>mzungumzaji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yake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endParaRPr lang="en-US" dirty="0" smtClean="0"/>
          </a:p>
          <a:p>
            <a:pPr marL="550926" indent="-514350" algn="just">
              <a:buNone/>
            </a:pPr>
            <a:r>
              <a:rPr lang="en-US" dirty="0" smtClean="0"/>
              <a:t>kwanza. </a:t>
            </a:r>
          </a:p>
          <a:p>
            <a:pPr marL="550926" indent="-514350" algn="just">
              <a:buNone/>
            </a:pPr>
            <a:endParaRPr lang="en-US" dirty="0" smtClean="0"/>
          </a:p>
          <a:p>
            <a:pPr marL="550926" indent="-514350" algn="just">
              <a:buNone/>
            </a:pPr>
            <a:r>
              <a:rPr lang="en-US" dirty="0" err="1" smtClean="0"/>
              <a:t>Watanzania</a:t>
            </a:r>
            <a:r>
              <a:rPr lang="en-US" dirty="0" smtClean="0"/>
              <a:t> </a:t>
            </a:r>
            <a:r>
              <a:rPr lang="en-US" dirty="0" err="1" smtClean="0"/>
              <a:t>wengi</a:t>
            </a:r>
            <a:r>
              <a:rPr lang="en-US" dirty="0" smtClean="0"/>
              <a:t> </a:t>
            </a:r>
            <a:r>
              <a:rPr lang="en-US" dirty="0" err="1" smtClean="0"/>
              <a:t>waliozaliwa</a:t>
            </a:r>
            <a:r>
              <a:rPr lang="en-US" dirty="0" smtClean="0"/>
              <a:t> </a:t>
            </a:r>
            <a:r>
              <a:rPr lang="en-US" dirty="0" err="1" smtClean="0"/>
              <a:t>vijijini</a:t>
            </a:r>
            <a:r>
              <a:rPr lang="en-US" dirty="0" smtClean="0"/>
              <a:t> </a:t>
            </a:r>
            <a:r>
              <a:rPr lang="en-US" dirty="0" err="1" smtClean="0"/>
              <a:t>huanza</a:t>
            </a:r>
            <a:r>
              <a:rPr lang="en-US" dirty="0" smtClean="0"/>
              <a:t> </a:t>
            </a:r>
            <a:r>
              <a:rPr lang="en-US" dirty="0" err="1" smtClean="0"/>
              <a:t>kujifunza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kikabila</a:t>
            </a:r>
            <a:endParaRPr lang="en-US" dirty="0" smtClean="0"/>
          </a:p>
          <a:p>
            <a:pPr marL="550926" indent="-514350" algn="just">
              <a:buNone/>
            </a:pPr>
            <a:r>
              <a:rPr lang="en-US" dirty="0" err="1" smtClean="0"/>
              <a:t>kabla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Kiswahili </a:t>
            </a:r>
            <a:r>
              <a:rPr lang="en-US" dirty="0" err="1" smtClean="0"/>
              <a:t>na</a:t>
            </a:r>
            <a:r>
              <a:rPr lang="en-US" dirty="0" smtClean="0"/>
              <a:t> wale </a:t>
            </a:r>
            <a:r>
              <a:rPr lang="en-US" dirty="0" err="1" smtClean="0"/>
              <a:t>waliozaliwa</a:t>
            </a:r>
            <a:r>
              <a:rPr lang="en-US" dirty="0" smtClean="0"/>
              <a:t> </a:t>
            </a:r>
            <a:r>
              <a:rPr lang="en-US" dirty="0" err="1" smtClean="0"/>
              <a:t>mjini</a:t>
            </a:r>
            <a:r>
              <a:rPr lang="en-US" dirty="0" smtClean="0"/>
              <a:t> </a:t>
            </a:r>
            <a:r>
              <a:rPr lang="en-US" dirty="0" err="1" smtClean="0"/>
              <a:t>hujifunza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endParaRPr lang="en-US" dirty="0" smtClean="0"/>
          </a:p>
          <a:p>
            <a:pPr marL="550926" indent="-514350" algn="just">
              <a:buNone/>
            </a:pPr>
            <a:r>
              <a:rPr lang="en-US" dirty="0" smtClean="0"/>
              <a:t>Kiswahili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baadaye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nyingine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kigeni</a:t>
            </a:r>
            <a:r>
              <a:rPr lang="en-US" dirty="0" smtClean="0"/>
              <a:t> au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kikabila</a:t>
            </a:r>
            <a:r>
              <a:rPr lang="en-US" dirty="0" smtClean="0"/>
              <a:t>.</a:t>
            </a:r>
          </a:p>
          <a:p>
            <a:pPr marL="550926" indent="-514350" algn="just">
              <a:buNone/>
            </a:pPr>
            <a:endParaRPr lang="en-US" dirty="0" smtClean="0"/>
          </a:p>
          <a:p>
            <a:pPr marL="550926" indent="-514350" algn="just">
              <a:buNone/>
            </a:pPr>
            <a:r>
              <a:rPr lang="en-US" dirty="0" err="1" smtClean="0"/>
              <a:t>Yote</a:t>
            </a:r>
            <a:r>
              <a:rPr lang="en-US" dirty="0" smtClean="0"/>
              <a:t> </a:t>
            </a:r>
            <a:r>
              <a:rPr lang="en-US" dirty="0" err="1" smtClean="0"/>
              <a:t>haya</a:t>
            </a:r>
            <a:r>
              <a:rPr lang="en-US" dirty="0" smtClean="0"/>
              <a:t> </a:t>
            </a:r>
            <a:r>
              <a:rPr lang="en-US" dirty="0" err="1" smtClean="0"/>
              <a:t>husababisha</a:t>
            </a:r>
            <a:r>
              <a:rPr lang="en-US" dirty="0" smtClean="0"/>
              <a:t> </a:t>
            </a:r>
            <a:r>
              <a:rPr lang="en-US" dirty="0" err="1" smtClean="0"/>
              <a:t>athari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kwanza </a:t>
            </a:r>
            <a:r>
              <a:rPr lang="en-US" dirty="0" err="1" smtClean="0"/>
              <a:t>kujitokeza</a:t>
            </a:r>
            <a:r>
              <a:rPr lang="en-US" dirty="0" smtClean="0"/>
              <a:t> </a:t>
            </a:r>
            <a:r>
              <a:rPr lang="en-US" dirty="0" err="1" smtClean="0"/>
              <a:t>katika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pili</a:t>
            </a:r>
            <a:r>
              <a:rPr lang="en-US" dirty="0" smtClean="0"/>
              <a:t>. </a:t>
            </a:r>
          </a:p>
          <a:p>
            <a:pPr marL="550926" indent="-514350" algn="just">
              <a:buNone/>
            </a:pPr>
            <a:endParaRPr lang="en-US" dirty="0" smtClean="0"/>
          </a:p>
          <a:p>
            <a:pPr marL="550926" indent="-514350" algn="just">
              <a:buNone/>
            </a:pPr>
            <a:r>
              <a:rPr lang="en-US" dirty="0" err="1" smtClean="0"/>
              <a:t>Mfano</a:t>
            </a:r>
            <a:r>
              <a:rPr lang="en-US" dirty="0" smtClean="0"/>
              <a:t>, </a:t>
            </a:r>
            <a:r>
              <a:rPr lang="en-US" b="1" dirty="0" err="1" smtClean="0"/>
              <a:t>Wakurya</a:t>
            </a:r>
            <a:r>
              <a:rPr lang="en-US" b="1" dirty="0" smtClean="0"/>
              <a:t> </a:t>
            </a:r>
            <a:r>
              <a:rPr lang="en-US" dirty="0" err="1" smtClean="0"/>
              <a:t>wanapozungumza</a:t>
            </a:r>
            <a:r>
              <a:rPr lang="en-US" dirty="0" smtClean="0"/>
              <a:t> </a:t>
            </a:r>
            <a:r>
              <a:rPr lang="en-US" dirty="0" err="1" smtClean="0"/>
              <a:t>hushindwa</a:t>
            </a:r>
            <a:r>
              <a:rPr lang="en-US" dirty="0" smtClean="0"/>
              <a:t> </a:t>
            </a:r>
            <a:r>
              <a:rPr lang="en-US" dirty="0" err="1" smtClean="0"/>
              <a:t>kutofautisha</a:t>
            </a:r>
            <a:r>
              <a:rPr lang="en-US" dirty="0" smtClean="0"/>
              <a:t> </a:t>
            </a:r>
            <a:r>
              <a:rPr lang="en-US" dirty="0" err="1" smtClean="0"/>
              <a:t>sauti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FF0000"/>
                </a:solidFill>
              </a:rPr>
              <a:t>‘r</a:t>
            </a:r>
            <a:r>
              <a:rPr lang="en-US" dirty="0" smtClean="0"/>
              <a:t>’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‘l</a:t>
            </a:r>
            <a:r>
              <a:rPr lang="en-US" dirty="0" smtClean="0"/>
              <a:t>.</a:t>
            </a:r>
          </a:p>
          <a:p>
            <a:pPr marL="550926" indent="-514350" algn="just">
              <a:buNone/>
            </a:pPr>
            <a:r>
              <a:rPr lang="en-US" b="1" dirty="0" err="1" smtClean="0"/>
              <a:t>Wanyakyusa</a:t>
            </a:r>
            <a:r>
              <a:rPr lang="en-US" b="1" dirty="0" smtClean="0"/>
              <a:t> </a:t>
            </a:r>
            <a:r>
              <a:rPr lang="en-US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Wamasaai</a:t>
            </a:r>
            <a:r>
              <a:rPr lang="en-US" b="1" dirty="0" smtClean="0"/>
              <a:t> </a:t>
            </a:r>
            <a:r>
              <a:rPr lang="en-US" dirty="0" err="1" smtClean="0"/>
              <a:t>huchanganya</a:t>
            </a:r>
            <a:r>
              <a:rPr lang="en-US" dirty="0" smtClean="0"/>
              <a:t> </a:t>
            </a:r>
            <a:r>
              <a:rPr lang="en-US" dirty="0" err="1" smtClean="0"/>
              <a:t>sauti</a:t>
            </a:r>
            <a:r>
              <a:rPr lang="en-US" b="1" dirty="0" smtClean="0">
                <a:solidFill>
                  <a:srgbClr val="FF0000"/>
                </a:solidFill>
              </a:rPr>
              <a:t> ‘f’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‘v’ – </a:t>
            </a:r>
            <a:r>
              <a:rPr lang="en-US" b="1" dirty="0" err="1" smtClean="0">
                <a:solidFill>
                  <a:srgbClr val="FF0000"/>
                </a:solidFill>
              </a:rPr>
              <a:t>viatu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vyangu</a:t>
            </a: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en-US" b="1" dirty="0" err="1" smtClean="0">
                <a:solidFill>
                  <a:srgbClr val="FF0000"/>
                </a:solidFill>
              </a:rPr>
              <a:t>fyatu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50926" indent="-514350" algn="just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Fyangu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err="1" smtClean="0"/>
              <a:t>Wamakonde</a:t>
            </a:r>
            <a:r>
              <a:rPr lang="en-US" dirty="0" smtClean="0"/>
              <a:t> </a:t>
            </a:r>
            <a:r>
              <a:rPr lang="en-US" dirty="0" err="1" smtClean="0"/>
              <a:t>huchanganya</a:t>
            </a:r>
            <a:r>
              <a:rPr lang="en-US" dirty="0" smtClean="0"/>
              <a:t> </a:t>
            </a:r>
            <a:r>
              <a:rPr lang="en-US" dirty="0" err="1" smtClean="0"/>
              <a:t>sauti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‘n’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‘</a:t>
            </a:r>
            <a:r>
              <a:rPr lang="en-US" b="1" dirty="0" smtClean="0">
                <a:solidFill>
                  <a:srgbClr val="FF0000"/>
                </a:solidFill>
              </a:rPr>
              <a:t>m’ ….</a:t>
            </a:r>
            <a:r>
              <a:rPr lang="en-US" b="1" dirty="0" err="1" smtClean="0">
                <a:solidFill>
                  <a:srgbClr val="FF0000"/>
                </a:solidFill>
              </a:rPr>
              <a:t>mtoto—ntoto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</a:p>
          <a:p>
            <a:pPr marL="550926" indent="-514350" algn="just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550926" indent="-514350" algn="just">
              <a:buNone/>
            </a:pPr>
            <a:r>
              <a:rPr lang="en-US" b="1" dirty="0" err="1" smtClean="0"/>
              <a:t>Kuongeza</a:t>
            </a:r>
            <a:r>
              <a:rPr lang="en-US" b="1" dirty="0" smtClean="0"/>
              <a:t> </a:t>
            </a:r>
            <a:r>
              <a:rPr lang="en-US" b="1" dirty="0" err="1" smtClean="0"/>
              <a:t>vitamkwa</a:t>
            </a:r>
            <a:r>
              <a:rPr lang="en-US" b="1" dirty="0" smtClean="0"/>
              <a:t> </a:t>
            </a:r>
            <a:r>
              <a:rPr lang="en-US" dirty="0" err="1" smtClean="0"/>
              <a:t>baadhi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wazungumzaji</a:t>
            </a:r>
            <a:r>
              <a:rPr lang="en-US" dirty="0" smtClean="0"/>
              <a:t> </a:t>
            </a:r>
            <a:r>
              <a:rPr lang="en-US" dirty="0" err="1" smtClean="0"/>
              <a:t>ambao</a:t>
            </a:r>
            <a:r>
              <a:rPr lang="en-US" dirty="0" smtClean="0"/>
              <a:t> </a:t>
            </a:r>
            <a:r>
              <a:rPr lang="en-US" dirty="0" err="1" smtClean="0"/>
              <a:t>wa</a:t>
            </a:r>
            <a:r>
              <a:rPr lang="en-US" dirty="0" smtClean="0"/>
              <a:t> Kiswahili </a:t>
            </a:r>
            <a:r>
              <a:rPr lang="en-US" dirty="0" err="1" smtClean="0"/>
              <a:t>huongeza</a:t>
            </a:r>
            <a:endParaRPr lang="en-US" dirty="0" smtClean="0"/>
          </a:p>
          <a:p>
            <a:pPr marL="550926" indent="-514350" algn="just">
              <a:buNone/>
            </a:pPr>
            <a:r>
              <a:rPr lang="en-US" dirty="0" err="1" smtClean="0"/>
              <a:t>Vitamkwa</a:t>
            </a:r>
            <a:r>
              <a:rPr lang="en-US" dirty="0" smtClean="0"/>
              <a:t> </a:t>
            </a:r>
            <a:r>
              <a:rPr lang="en-US" dirty="0" err="1" smtClean="0"/>
              <a:t>kutokana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kuathiriwa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lugha</a:t>
            </a:r>
            <a:r>
              <a:rPr lang="en-US" dirty="0" smtClean="0"/>
              <a:t> </a:t>
            </a:r>
            <a:r>
              <a:rPr lang="en-US" dirty="0" err="1" smtClean="0"/>
              <a:t>zao</a:t>
            </a:r>
            <a:r>
              <a:rPr lang="en-US" dirty="0" smtClean="0"/>
              <a:t> mama. </a:t>
            </a:r>
            <a:r>
              <a:rPr lang="en-US" dirty="0" err="1" smtClean="0"/>
              <a:t>Mfano</a:t>
            </a:r>
            <a:r>
              <a:rPr lang="en-US" dirty="0" smtClean="0"/>
              <a:t>. </a:t>
            </a:r>
            <a:r>
              <a:rPr lang="en-US" b="1" dirty="0" err="1" smtClean="0"/>
              <a:t>Wasukuma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endParaRPr lang="en-US" dirty="0" smtClean="0"/>
          </a:p>
          <a:p>
            <a:pPr marL="550926" indent="-514350" algn="just">
              <a:buNone/>
            </a:pPr>
            <a:r>
              <a:rPr lang="en-US" b="1" dirty="0" err="1" smtClean="0"/>
              <a:t>Wachag</a:t>
            </a:r>
            <a:r>
              <a:rPr lang="en-US" dirty="0" err="1" smtClean="0"/>
              <a:t>a</a:t>
            </a:r>
            <a:r>
              <a:rPr lang="en-US" dirty="0" smtClean="0"/>
              <a:t>..</a:t>
            </a:r>
            <a:r>
              <a:rPr lang="en-US" b="1" dirty="0" err="1" smtClean="0"/>
              <a:t>nakwenda-</a:t>
            </a:r>
            <a:r>
              <a:rPr lang="en-US" b="1" dirty="0" err="1" smtClean="0">
                <a:solidFill>
                  <a:srgbClr val="FF0000"/>
                </a:solidFill>
              </a:rPr>
              <a:t>ga</a:t>
            </a:r>
            <a:r>
              <a:rPr lang="en-US" dirty="0" smtClean="0"/>
              <a:t>, </a:t>
            </a:r>
            <a:r>
              <a:rPr lang="en-US" b="1" dirty="0" err="1" smtClean="0"/>
              <a:t>hakuna</a:t>
            </a:r>
            <a:r>
              <a:rPr lang="en-US" b="1" dirty="0" err="1" smtClean="0">
                <a:solidFill>
                  <a:srgbClr val="FF0000"/>
                </a:solidFill>
              </a:rPr>
              <a:t>-ga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dirty="0" smtClean="0"/>
              <a:t> dada – </a:t>
            </a:r>
            <a:r>
              <a:rPr lang="en-US" b="1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-</a:t>
            </a:r>
            <a:r>
              <a:rPr lang="en-US" b="1" dirty="0" smtClean="0"/>
              <a:t>dada</a:t>
            </a:r>
            <a:endParaRPr lang="en-US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396</TotalTime>
  <Words>1061</Words>
  <Application>Microsoft Office PowerPoint</Application>
  <PresentationFormat>On-screen Show (4:3)</PresentationFormat>
  <Paragraphs>163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Technic</vt:lpstr>
      <vt:lpstr>ONESHA UMAHIRI KATIKA KUZUNGUMZA LUGHA YA KISWAHILI</vt:lpstr>
      <vt:lpstr>UMAHIRI KATIKA KUZUNGUMZA LUGHA YA KISWAHILI</vt:lpstr>
      <vt:lpstr>UMAHIRI KATIKA LUGHA</vt:lpstr>
      <vt:lpstr>UMAHIRI WA LUGHA </vt:lpstr>
      <vt:lpstr>TOFAUTI UMAHIRI KATIKA LUGHA NA UMAHIRI WA LUGHA</vt:lpstr>
      <vt:lpstr>SABABU ZA KUTOKEA KWA UMAHIRI </vt:lpstr>
      <vt:lpstr>SABABU ZA KUTOKEA KWA UMAHIRI </vt:lpstr>
      <vt:lpstr>SABABU ZA KUTOKEA KWA UMAHIRI </vt:lpstr>
      <vt:lpstr> ATHARI ZA UMAHIRI </vt:lpstr>
      <vt:lpstr> ATHARI ZA UMAHIRI </vt:lpstr>
      <vt:lpstr> ATHARI ZA UMAHIRI </vt:lpstr>
      <vt:lpstr> MASWALI- REJESTA, MISIMU, UMAHIRI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ONESHA UMAHIRI KATIKA KUZUNGUMZA LUGHA YA KISWAHILI</dc:title>
  <dc:creator>user</dc:creator>
  <cp:lastModifiedBy>user</cp:lastModifiedBy>
  <cp:revision>88</cp:revision>
  <dcterms:created xsi:type="dcterms:W3CDTF">2021-02-24T05:47:43Z</dcterms:created>
  <dcterms:modified xsi:type="dcterms:W3CDTF">2021-03-03T11:28:17Z</dcterms:modified>
</cp:coreProperties>
</file>